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9ceb740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69ceb740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69ceb740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69ceb740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69ceb740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69ceb740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69ceb740e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69ceb740e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69ceb740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69ceb740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69ceb740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69ceb740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69ceb740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69ceb740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9ceb740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69ceb740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9ceb740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69ceb740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69ceb740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69ceb740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69ceb740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69ceb740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69ceb740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69ceb740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ato"/>
                <a:ea typeface="Lato"/>
                <a:cs typeface="Lato"/>
                <a:sym typeface="Lato"/>
              </a:rPr>
              <a:t>Transformación Digital en TechNova Solutions</a:t>
            </a:r>
            <a:endParaRPr b="1" sz="3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112"/>
              <a:t>Optimización de la organización, la comunicación y la gestión de tareas</a:t>
            </a:r>
            <a:endParaRPr sz="111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12"/>
          </a:p>
        </p:txBody>
      </p:sp>
      <p:sp>
        <p:nvSpPr>
          <p:cNvPr id="136" name="Google Shape;136;p13"/>
          <p:cNvSpPr txBox="1"/>
          <p:nvPr/>
        </p:nvSpPr>
        <p:spPr>
          <a:xfrm>
            <a:off x="-78525" y="4543500"/>
            <a:ext cx="3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Autor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Ángel Moreno García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-78525" y="4802875"/>
            <a:ext cx="3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Fecha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:9 de Junio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Impacto y Beneficios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✅ Mayor organización documental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✅ Reducción de errores en la comunicación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✅ Flujo de trabajo claro con tareas bien asignadas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✅ Mejora en la productividad remota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✅ Más fácil integración de nuevos empleados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400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</a:t>
            </a:r>
            <a:r>
              <a:rPr lang="es"/>
              <a:t>ón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 solución mejora la eficiencia operativa de </a:t>
            </a:r>
            <a:r>
              <a:rPr lang="es">
                <a:solidFill>
                  <a:srgbClr val="188038"/>
                </a:solidFill>
              </a:rPr>
              <a:t>TechNova Solutions</a:t>
            </a:r>
            <a:r>
              <a:rPr lang="es"/>
              <a:t>, facilitando la colaboración remota mediante herramientas gratuitas, intuitivas y ampliamente usadas. La implementación de buenas prácticas asegura la continuidad y escalabilidad del sistema.</a:t>
            </a:r>
            <a:endParaRPr/>
          </a:p>
        </p:txBody>
      </p:sp>
      <p:sp>
        <p:nvSpPr>
          <p:cNvPr id="199" name="Google Shape;199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¿Recomendaciones finales?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🚀</a:t>
            </a:r>
            <a:r>
              <a:rPr b="1" lang="es" sz="1100">
                <a:latin typeface="Arial"/>
                <a:ea typeface="Arial"/>
                <a:cs typeface="Arial"/>
                <a:sym typeface="Arial"/>
              </a:rPr>
              <a:t>TechNova Solutions tiene hoy la oportunidad de dar un salto hacia un entorno de trabajo más moderno, colaborativo y eficiente.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Al adoptar esta estructura basada en Google Drive, Slack y Trello, no solo se mejora la organización y productividad del equipo, sino que también se sientan las bases para un modelo de trabajo remoto sólido, escalable y preparado para el futuro.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Arial"/>
                <a:ea typeface="Arial"/>
                <a:cs typeface="Arial"/>
                <a:sym typeface="Arial"/>
              </a:rPr>
              <a:t>Es el momento de transformar la rutina en eficiencia.🚀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Anexo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907225" y="3596650"/>
            <a:ext cx="3735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https://drive.google.com/drive/folders/1_mFZLX59fkMlYQWH27d7za9eP0G_VaH8?usp=sharing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Transformar la forma en que TechNova Solutions organiza sus proyectos, gestiona su información y se comunica internamente, mediante herramientas digitales colaborativas y buenas prácticas de trabajo remoto.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🔧 Herramientas utilizadas: </a:t>
            </a:r>
            <a:r>
              <a:rPr lang="es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Google Drive, Slack, Trello</a:t>
            </a:r>
            <a:endParaRPr>
              <a:solidFill>
                <a:srgbClr val="1880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Gestión Documental Eficiente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167800" y="18868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Se creó una estructura por áreas:</a:t>
            </a:r>
            <a:b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Soporte</a:t>
            </a: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Administración</a:t>
            </a: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Recursos Humanos</a:t>
            </a:r>
            <a: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Se definieron políticas de:</a:t>
            </a:r>
            <a:b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Nomenclatura:</a:t>
            </a: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AÑO_MES_DÍA_TÍTULO</a:t>
            </a:r>
            <a:br>
              <a:rPr lang="es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rgbClr val="1880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Permisos por área según responsabilidades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 title="Captura desde 2025-06-09 12-06-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431" y="431925"/>
            <a:ext cx="7548417" cy="426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 title="Captura desde 2025-06-09 15-04-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5" y="152400"/>
            <a:ext cx="43157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Comunicación Interna Clara y Organizada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Espacio de trabajo creado: </a:t>
            </a:r>
            <a:r>
              <a:rPr b="1"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TechNova Solutions</a:t>
            </a:r>
            <a:br>
              <a:rPr b="1"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100">
              <a:solidFill>
                <a:srgbClr val="18803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Canales configurados: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#general → Anuncios internos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#proyectos → Seguimiento de tareas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#soporte → Problemas técnicos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#ideas-y-mejoras → Propuestas del equipo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Reglas de comunicación fijadas en cada canal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 title="Captura desde 2025-06-09 13-51-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550" y="817300"/>
            <a:ext cx="2361025" cy="368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 title="Captura desde 2025-06-09 15-10-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900" y="817300"/>
            <a:ext cx="2307499" cy="368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518125" y="2079150"/>
            <a:ext cx="164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Organizado en canales con descripciones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Organización de Tareas con Metodología Ágil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Tablero creado: </a:t>
            </a:r>
            <a:r>
              <a:rPr lang="es" sz="11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Proyectos - TechNova Solutions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Estructura de listas tipo SCRUM:</a:t>
            </a:r>
            <a:br>
              <a:rPr lang="es" sz="1100"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📋 Pendiente</a:t>
            </a:r>
            <a:br>
              <a:rPr lang="es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🛠️ En proceso</a:t>
            </a:r>
            <a:br>
              <a:rPr lang="es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🔍 En revisión</a:t>
            </a:r>
            <a:br>
              <a:rPr lang="es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Char char="○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✅ Completado</a:t>
            </a:r>
            <a:br>
              <a:rPr lang="es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s" sz="1100">
                <a:latin typeface="Montserrat"/>
                <a:ea typeface="Montserrat"/>
                <a:cs typeface="Montserrat"/>
                <a:sym typeface="Montserrat"/>
              </a:rPr>
              <a:t>Uso de etiquetas, fechas y responsables por tarea</a:t>
            </a:r>
            <a:br>
              <a:rPr lang="es" sz="1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 title="Captura desde 2025-06-09 13-56-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25" y="350775"/>
            <a:ext cx="4695225" cy="2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 title="Captura desde 2025-06-09 13-58-0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250" y="2662800"/>
            <a:ext cx="3476024" cy="232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6419550" y="1080400"/>
            <a:ext cx="23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Organización ágil y eficaz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250925" y="4037625"/>
            <a:ext cx="373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Comodidad en la gestión de proyectos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