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685" r:id="rId2"/>
  </p:sldMasterIdLst>
  <p:sldIdLst>
    <p:sldId id="256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4" r:id="rId11"/>
    <p:sldId id="266" r:id="rId12"/>
    <p:sldId id="274" r:id="rId13"/>
    <p:sldId id="275" r:id="rId14"/>
    <p:sldId id="276" r:id="rId15"/>
    <p:sldId id="271" r:id="rId16"/>
    <p:sldId id="272" r:id="rId17"/>
    <p:sldId id="277" r:id="rId18"/>
    <p:sldId id="278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CFDCB-4142-43D5-8769-6F50030C15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1A3B8D-5410-43FA-98F0-510CAB05E9F4}">
      <dgm:prSet/>
      <dgm:spPr/>
      <dgm:t>
        <a:bodyPr/>
        <a:lstStyle/>
        <a:p>
          <a:r>
            <a:rPr lang="en-IN" dirty="0"/>
            <a:t>ABSTRACT </a:t>
          </a:r>
          <a:endParaRPr lang="en-US" dirty="0"/>
        </a:p>
      </dgm:t>
    </dgm:pt>
    <dgm:pt modelId="{EE05F79D-58FA-4B64-8042-49F709FC053C}" type="parTrans" cxnId="{2711D4E7-FEE6-47C5-8A3C-31782C54FAC3}">
      <dgm:prSet/>
      <dgm:spPr/>
      <dgm:t>
        <a:bodyPr/>
        <a:lstStyle/>
        <a:p>
          <a:endParaRPr lang="en-US"/>
        </a:p>
      </dgm:t>
    </dgm:pt>
    <dgm:pt modelId="{BA1340EF-E3A2-423E-902F-72EFA9F16D10}" type="sibTrans" cxnId="{2711D4E7-FEE6-47C5-8A3C-31782C54FAC3}">
      <dgm:prSet/>
      <dgm:spPr/>
      <dgm:t>
        <a:bodyPr/>
        <a:lstStyle/>
        <a:p>
          <a:endParaRPr lang="en-US"/>
        </a:p>
      </dgm:t>
    </dgm:pt>
    <dgm:pt modelId="{50A8BE37-ECD7-4AC4-BEC6-A60E1F3D8D95}">
      <dgm:prSet/>
      <dgm:spPr/>
      <dgm:t>
        <a:bodyPr/>
        <a:lstStyle/>
        <a:p>
          <a:r>
            <a:rPr lang="en-IN" dirty="0">
              <a:latin typeface="Century Gothic"/>
            </a:rPr>
            <a:t>OBJECTIVES &amp; Introduction</a:t>
          </a:r>
          <a:endParaRPr lang="en-US" dirty="0"/>
        </a:p>
      </dgm:t>
    </dgm:pt>
    <dgm:pt modelId="{48326E74-55C7-481E-9F39-C9A07460F560}" type="parTrans" cxnId="{95F5108F-E84B-4832-8CC5-ED2B6A967E23}">
      <dgm:prSet/>
      <dgm:spPr/>
      <dgm:t>
        <a:bodyPr/>
        <a:lstStyle/>
        <a:p>
          <a:endParaRPr lang="en-US"/>
        </a:p>
      </dgm:t>
    </dgm:pt>
    <dgm:pt modelId="{7FB24545-DF09-4671-BFB6-35524E6E8179}" type="sibTrans" cxnId="{95F5108F-E84B-4832-8CC5-ED2B6A967E23}">
      <dgm:prSet/>
      <dgm:spPr/>
      <dgm:t>
        <a:bodyPr/>
        <a:lstStyle/>
        <a:p>
          <a:endParaRPr lang="en-US"/>
        </a:p>
      </dgm:t>
    </dgm:pt>
    <dgm:pt modelId="{2D59CE3A-0E76-4DBD-AC6A-29C7CC97AAE1}">
      <dgm:prSet/>
      <dgm:spPr/>
      <dgm:t>
        <a:bodyPr/>
        <a:lstStyle/>
        <a:p>
          <a:r>
            <a:rPr lang="en-IN" dirty="0"/>
            <a:t>PROPOSED WORK</a:t>
          </a:r>
          <a:endParaRPr lang="en-US" dirty="0"/>
        </a:p>
      </dgm:t>
    </dgm:pt>
    <dgm:pt modelId="{CE39E3F4-FF59-43F2-A86D-8D83A1480408}" type="parTrans" cxnId="{C85E139F-AAFF-4368-9D3D-39A48A646C28}">
      <dgm:prSet/>
      <dgm:spPr/>
      <dgm:t>
        <a:bodyPr/>
        <a:lstStyle/>
        <a:p>
          <a:endParaRPr lang="en-US"/>
        </a:p>
      </dgm:t>
    </dgm:pt>
    <dgm:pt modelId="{FA051975-7C4C-4523-BAC8-F2F488D77F6F}" type="sibTrans" cxnId="{C85E139F-AAFF-4368-9D3D-39A48A646C28}">
      <dgm:prSet/>
      <dgm:spPr/>
      <dgm:t>
        <a:bodyPr/>
        <a:lstStyle/>
        <a:p>
          <a:endParaRPr lang="en-US"/>
        </a:p>
      </dgm:t>
    </dgm:pt>
    <dgm:pt modelId="{BFB91529-67FD-45C6-8663-3C42AB9831A3}">
      <dgm:prSet phldr="0"/>
      <dgm:spPr/>
      <dgm:t>
        <a:bodyPr/>
        <a:lstStyle/>
        <a:p>
          <a:pPr rtl="0"/>
          <a:r>
            <a:rPr lang="en-IN" dirty="0">
              <a:latin typeface="Century Gothic"/>
            </a:rPr>
            <a:t>NO OF TEST CASES</a:t>
          </a:r>
          <a:endParaRPr lang="en-IN" dirty="0"/>
        </a:p>
      </dgm:t>
    </dgm:pt>
    <dgm:pt modelId="{56C2337F-E947-48A6-AA88-AEC107E344D6}" type="parTrans" cxnId="{00EE5FC8-1517-4ABC-B112-2ED5BEF8014F}">
      <dgm:prSet/>
      <dgm:spPr/>
      <dgm:t>
        <a:bodyPr/>
        <a:lstStyle/>
        <a:p>
          <a:endParaRPr lang="en-US"/>
        </a:p>
      </dgm:t>
    </dgm:pt>
    <dgm:pt modelId="{5CBC6D59-2512-4E16-80E8-423D50094550}" type="sibTrans" cxnId="{00EE5FC8-1517-4ABC-B112-2ED5BEF8014F}">
      <dgm:prSet/>
      <dgm:spPr/>
      <dgm:t>
        <a:bodyPr/>
        <a:lstStyle/>
        <a:p>
          <a:endParaRPr lang="en-US"/>
        </a:p>
      </dgm:t>
    </dgm:pt>
    <dgm:pt modelId="{CF4D065F-47D3-4AD1-9420-C8787D94BC9A}">
      <dgm:prSet phldr="0"/>
      <dgm:spPr/>
      <dgm:t>
        <a:bodyPr/>
        <a:lstStyle/>
        <a:p>
          <a:pPr rtl="0"/>
          <a:r>
            <a:rPr lang="en-IN" dirty="0">
              <a:latin typeface="Century Gothic"/>
            </a:rPr>
            <a:t>APPS AND TOOLS INSTALLATION</a:t>
          </a:r>
          <a:endParaRPr lang="en-IN" dirty="0"/>
        </a:p>
      </dgm:t>
    </dgm:pt>
    <dgm:pt modelId="{4F7BEE6E-A63A-4A09-9EA1-65DC0ED75B8B}" type="parTrans" cxnId="{C260768C-C5AC-4C8F-9B2E-7068BB196946}">
      <dgm:prSet/>
      <dgm:spPr/>
      <dgm:t>
        <a:bodyPr/>
        <a:lstStyle/>
        <a:p>
          <a:endParaRPr lang="en-US"/>
        </a:p>
      </dgm:t>
    </dgm:pt>
    <dgm:pt modelId="{71F46641-BC44-43C6-A1BD-38B45A8BCED0}" type="sibTrans" cxnId="{C260768C-C5AC-4C8F-9B2E-7068BB196946}">
      <dgm:prSet/>
      <dgm:spPr/>
      <dgm:t>
        <a:bodyPr/>
        <a:lstStyle/>
        <a:p>
          <a:endParaRPr lang="en-US"/>
        </a:p>
      </dgm:t>
    </dgm:pt>
    <dgm:pt modelId="{764524BB-1173-4611-B11A-C1B4F6F194A2}">
      <dgm:prSet phldr="0"/>
      <dgm:spPr/>
      <dgm:t>
        <a:bodyPr/>
        <a:lstStyle/>
        <a:p>
          <a:pPr rtl="0"/>
          <a:r>
            <a:rPr lang="en-IN" dirty="0">
              <a:latin typeface="Century Gothic"/>
            </a:rPr>
            <a:t>APPIUM SERVER </a:t>
          </a:r>
          <a:endParaRPr lang="en-IN" dirty="0"/>
        </a:p>
      </dgm:t>
    </dgm:pt>
    <dgm:pt modelId="{C59F88C1-5F68-4B22-9F33-AA7239DCAED7}" type="parTrans" cxnId="{0414C5B6-43C8-42CB-AD11-ED953ED2747B}">
      <dgm:prSet/>
      <dgm:spPr/>
      <dgm:t>
        <a:bodyPr/>
        <a:lstStyle/>
        <a:p>
          <a:endParaRPr lang="en-US"/>
        </a:p>
      </dgm:t>
    </dgm:pt>
    <dgm:pt modelId="{8AA54436-A926-4F39-82F3-B86F85CBE30E}" type="sibTrans" cxnId="{0414C5B6-43C8-42CB-AD11-ED953ED2747B}">
      <dgm:prSet/>
      <dgm:spPr/>
      <dgm:t>
        <a:bodyPr/>
        <a:lstStyle/>
        <a:p>
          <a:endParaRPr lang="en-US"/>
        </a:p>
      </dgm:t>
    </dgm:pt>
    <dgm:pt modelId="{66917EC7-D44D-42E7-AF2F-15535429AFC3}">
      <dgm:prSet phldr="0"/>
      <dgm:spPr/>
      <dgm:t>
        <a:bodyPr/>
        <a:lstStyle/>
        <a:p>
          <a:pPr rtl="0"/>
          <a:r>
            <a:rPr lang="en-IN" dirty="0">
              <a:latin typeface="Century Gothic"/>
            </a:rPr>
            <a:t>IMPLEMENTING TESTING</a:t>
          </a:r>
          <a:endParaRPr lang="en-IN" dirty="0"/>
        </a:p>
      </dgm:t>
    </dgm:pt>
    <dgm:pt modelId="{84431CFB-F886-47B0-BE7C-6D18B1D9EEC1}" type="parTrans" cxnId="{074929B9-E211-4B72-B6B9-B67126A65617}">
      <dgm:prSet/>
      <dgm:spPr/>
      <dgm:t>
        <a:bodyPr/>
        <a:lstStyle/>
        <a:p>
          <a:endParaRPr lang="en-US"/>
        </a:p>
      </dgm:t>
    </dgm:pt>
    <dgm:pt modelId="{D994150D-0F9C-4081-835C-6CE6F5236006}" type="sibTrans" cxnId="{074929B9-E211-4B72-B6B9-B67126A65617}">
      <dgm:prSet/>
      <dgm:spPr/>
      <dgm:t>
        <a:bodyPr/>
        <a:lstStyle/>
        <a:p>
          <a:endParaRPr lang="en-US"/>
        </a:p>
      </dgm:t>
    </dgm:pt>
    <dgm:pt modelId="{6D481517-A61A-4569-BF63-F6FF130D7496}">
      <dgm:prSet phldr="0"/>
      <dgm:spPr/>
      <dgm:t>
        <a:bodyPr/>
        <a:lstStyle/>
        <a:p>
          <a:pPr rtl="0"/>
          <a:r>
            <a:rPr lang="en-IN" dirty="0">
              <a:latin typeface="Century Gothic"/>
            </a:rPr>
            <a:t>TEST CASE OUTCOMES </a:t>
          </a:r>
          <a:endParaRPr lang="en-IN" dirty="0"/>
        </a:p>
      </dgm:t>
    </dgm:pt>
    <dgm:pt modelId="{8AC44339-AF6C-44DF-BDB2-E400E65E5B76}" type="parTrans" cxnId="{9ED2F1CB-E73E-49B0-90AA-9E6ABFFF6685}">
      <dgm:prSet/>
      <dgm:spPr/>
      <dgm:t>
        <a:bodyPr/>
        <a:lstStyle/>
        <a:p>
          <a:endParaRPr lang="en-US"/>
        </a:p>
      </dgm:t>
    </dgm:pt>
    <dgm:pt modelId="{4F2BCC84-BE5B-4F60-8E2F-F3109F2F12EA}" type="sibTrans" cxnId="{9ED2F1CB-E73E-49B0-90AA-9E6ABFFF6685}">
      <dgm:prSet/>
      <dgm:spPr/>
      <dgm:t>
        <a:bodyPr/>
        <a:lstStyle/>
        <a:p>
          <a:endParaRPr lang="en-US"/>
        </a:p>
      </dgm:t>
    </dgm:pt>
    <dgm:pt modelId="{779BBAFB-00FD-4B67-96B6-39C5145F898B}">
      <dgm:prSet phldr="0"/>
      <dgm:spPr/>
      <dgm:t>
        <a:bodyPr/>
        <a:lstStyle/>
        <a:p>
          <a:pPr rtl="0"/>
          <a:r>
            <a:rPr lang="en-IN" dirty="0">
              <a:latin typeface="Century Gothic"/>
            </a:rPr>
            <a:t>CONCLUSION</a:t>
          </a:r>
        </a:p>
      </dgm:t>
    </dgm:pt>
    <dgm:pt modelId="{75C7CFE6-4C17-41FD-8150-E82A08C2FDBD}" type="parTrans" cxnId="{F4D6AD09-D037-4C52-A817-39DC82FA6AC6}">
      <dgm:prSet/>
      <dgm:spPr/>
      <dgm:t>
        <a:bodyPr/>
        <a:lstStyle/>
        <a:p>
          <a:endParaRPr lang="en-IN"/>
        </a:p>
      </dgm:t>
    </dgm:pt>
    <dgm:pt modelId="{CCCDFED7-9749-4EAF-B11C-F93ECF640B5C}" type="sibTrans" cxnId="{F4D6AD09-D037-4C52-A817-39DC82FA6AC6}">
      <dgm:prSet/>
      <dgm:spPr/>
      <dgm:t>
        <a:bodyPr/>
        <a:lstStyle/>
        <a:p>
          <a:endParaRPr lang="en-IN"/>
        </a:p>
      </dgm:t>
    </dgm:pt>
    <dgm:pt modelId="{E10FBF61-4103-4EEB-AB92-42B9B29F1FF3}" type="pres">
      <dgm:prSet presAssocID="{15ECFDCB-4142-43D5-8769-6F50030C15B4}" presName="linear" presStyleCnt="0">
        <dgm:presLayoutVars>
          <dgm:animLvl val="lvl"/>
          <dgm:resizeHandles val="exact"/>
        </dgm:presLayoutVars>
      </dgm:prSet>
      <dgm:spPr/>
    </dgm:pt>
    <dgm:pt modelId="{837261D3-A9FE-4A75-9653-9BEEB4B2B928}" type="pres">
      <dgm:prSet presAssocID="{371A3B8D-5410-43FA-98F0-510CAB05E9F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2743BF3-11B6-496D-A8FD-DA864B823F95}" type="pres">
      <dgm:prSet presAssocID="{BA1340EF-E3A2-423E-902F-72EFA9F16D10}" presName="spacer" presStyleCnt="0"/>
      <dgm:spPr/>
    </dgm:pt>
    <dgm:pt modelId="{01362346-25E7-485D-B018-F2B98F027BA5}" type="pres">
      <dgm:prSet presAssocID="{50A8BE37-ECD7-4AC4-BEC6-A60E1F3D8D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C759476-1E62-454D-A2EF-E8CA45914AA1}" type="pres">
      <dgm:prSet presAssocID="{7FB24545-DF09-4671-BFB6-35524E6E8179}" presName="spacer" presStyleCnt="0"/>
      <dgm:spPr/>
    </dgm:pt>
    <dgm:pt modelId="{52BAB835-7354-4BA1-9772-711E491FCDBB}" type="pres">
      <dgm:prSet presAssocID="{2D59CE3A-0E76-4DBD-AC6A-29C7CC97AAE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0FFA988-DEDD-4360-ACDA-C410B13DE760}" type="pres">
      <dgm:prSet presAssocID="{FA051975-7C4C-4523-BAC8-F2F488D77F6F}" presName="spacer" presStyleCnt="0"/>
      <dgm:spPr/>
    </dgm:pt>
    <dgm:pt modelId="{265BBD0A-59F6-452A-A385-7F5727ED785F}" type="pres">
      <dgm:prSet presAssocID="{BFB91529-67FD-45C6-8663-3C42AB9831A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C5D74F7-B335-491B-8FEE-E248FD128603}" type="pres">
      <dgm:prSet presAssocID="{5CBC6D59-2512-4E16-80E8-423D50094550}" presName="spacer" presStyleCnt="0"/>
      <dgm:spPr/>
    </dgm:pt>
    <dgm:pt modelId="{AB55C3EC-07E2-4E7A-9B01-300DBA89B8CF}" type="pres">
      <dgm:prSet presAssocID="{CF4D065F-47D3-4AD1-9420-C8787D94BC9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5EBD84C-20C2-495D-A97F-CAE235BC2211}" type="pres">
      <dgm:prSet presAssocID="{71F46641-BC44-43C6-A1BD-38B45A8BCED0}" presName="spacer" presStyleCnt="0"/>
      <dgm:spPr/>
    </dgm:pt>
    <dgm:pt modelId="{4A429529-DB61-4500-BB7D-BB08B4E2EADC}" type="pres">
      <dgm:prSet presAssocID="{764524BB-1173-4611-B11A-C1B4F6F194A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FA9CC376-F71E-411D-8943-0A7213578C7F}" type="pres">
      <dgm:prSet presAssocID="{8AA54436-A926-4F39-82F3-B86F85CBE30E}" presName="spacer" presStyleCnt="0"/>
      <dgm:spPr/>
    </dgm:pt>
    <dgm:pt modelId="{BB86BC65-7E0A-4AC4-AD01-357E34C68756}" type="pres">
      <dgm:prSet presAssocID="{66917EC7-D44D-42E7-AF2F-15535429AFC3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849E509-3711-404F-9C78-31E38F3CA471}" type="pres">
      <dgm:prSet presAssocID="{D994150D-0F9C-4081-835C-6CE6F5236006}" presName="spacer" presStyleCnt="0"/>
      <dgm:spPr/>
    </dgm:pt>
    <dgm:pt modelId="{BCE294A4-4416-44C9-954A-E71F3D05C1F1}" type="pres">
      <dgm:prSet presAssocID="{6D481517-A61A-4569-BF63-F6FF130D749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CF11969-630F-4029-826F-2FBB35C14AED}" type="pres">
      <dgm:prSet presAssocID="{4F2BCC84-BE5B-4F60-8E2F-F3109F2F12EA}" presName="spacer" presStyleCnt="0"/>
      <dgm:spPr/>
    </dgm:pt>
    <dgm:pt modelId="{BDD2B83F-FAA9-4146-875A-9C32BE845A85}" type="pres">
      <dgm:prSet presAssocID="{779BBAFB-00FD-4B67-96B6-39C5145F898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5AD1B01-7ABA-4238-A417-3CF009573D2E}" type="presOf" srcId="{CF4D065F-47D3-4AD1-9420-C8787D94BC9A}" destId="{AB55C3EC-07E2-4E7A-9B01-300DBA89B8CF}" srcOrd="0" destOrd="0" presId="urn:microsoft.com/office/officeart/2005/8/layout/vList2"/>
    <dgm:cxn modelId="{F4D6AD09-D037-4C52-A817-39DC82FA6AC6}" srcId="{15ECFDCB-4142-43D5-8769-6F50030C15B4}" destId="{779BBAFB-00FD-4B67-96B6-39C5145F898B}" srcOrd="8" destOrd="0" parTransId="{75C7CFE6-4C17-41FD-8150-E82A08C2FDBD}" sibTransId="{CCCDFED7-9749-4EAF-B11C-F93ECF640B5C}"/>
    <dgm:cxn modelId="{24127528-F450-4164-8738-50A459880081}" type="presOf" srcId="{15ECFDCB-4142-43D5-8769-6F50030C15B4}" destId="{E10FBF61-4103-4EEB-AB92-42B9B29F1FF3}" srcOrd="0" destOrd="0" presId="urn:microsoft.com/office/officeart/2005/8/layout/vList2"/>
    <dgm:cxn modelId="{1B07A235-FD50-4F21-A85E-DBB63BABB3CD}" type="presOf" srcId="{66917EC7-D44D-42E7-AF2F-15535429AFC3}" destId="{BB86BC65-7E0A-4AC4-AD01-357E34C68756}" srcOrd="0" destOrd="0" presId="urn:microsoft.com/office/officeart/2005/8/layout/vList2"/>
    <dgm:cxn modelId="{BEB45B7D-C5C5-41B5-B09E-04100EA3C9F9}" type="presOf" srcId="{2D59CE3A-0E76-4DBD-AC6A-29C7CC97AAE1}" destId="{52BAB835-7354-4BA1-9772-711E491FCDBB}" srcOrd="0" destOrd="0" presId="urn:microsoft.com/office/officeart/2005/8/layout/vList2"/>
    <dgm:cxn modelId="{A6E66681-65F0-45AB-B342-55A29ED5CC18}" type="presOf" srcId="{50A8BE37-ECD7-4AC4-BEC6-A60E1F3D8D95}" destId="{01362346-25E7-485D-B018-F2B98F027BA5}" srcOrd="0" destOrd="0" presId="urn:microsoft.com/office/officeart/2005/8/layout/vList2"/>
    <dgm:cxn modelId="{C260768C-C5AC-4C8F-9B2E-7068BB196946}" srcId="{15ECFDCB-4142-43D5-8769-6F50030C15B4}" destId="{CF4D065F-47D3-4AD1-9420-C8787D94BC9A}" srcOrd="4" destOrd="0" parTransId="{4F7BEE6E-A63A-4A09-9EA1-65DC0ED75B8B}" sibTransId="{71F46641-BC44-43C6-A1BD-38B45A8BCED0}"/>
    <dgm:cxn modelId="{95F5108F-E84B-4832-8CC5-ED2B6A967E23}" srcId="{15ECFDCB-4142-43D5-8769-6F50030C15B4}" destId="{50A8BE37-ECD7-4AC4-BEC6-A60E1F3D8D95}" srcOrd="1" destOrd="0" parTransId="{48326E74-55C7-481E-9F39-C9A07460F560}" sibTransId="{7FB24545-DF09-4671-BFB6-35524E6E8179}"/>
    <dgm:cxn modelId="{C85E139F-AAFF-4368-9D3D-39A48A646C28}" srcId="{15ECFDCB-4142-43D5-8769-6F50030C15B4}" destId="{2D59CE3A-0E76-4DBD-AC6A-29C7CC97AAE1}" srcOrd="2" destOrd="0" parTransId="{CE39E3F4-FF59-43F2-A86D-8D83A1480408}" sibTransId="{FA051975-7C4C-4523-BAC8-F2F488D77F6F}"/>
    <dgm:cxn modelId="{7DE184A4-323A-40DD-894F-82CC0CDFF6D7}" type="presOf" srcId="{6D481517-A61A-4569-BF63-F6FF130D7496}" destId="{BCE294A4-4416-44C9-954A-E71F3D05C1F1}" srcOrd="0" destOrd="0" presId="urn:microsoft.com/office/officeart/2005/8/layout/vList2"/>
    <dgm:cxn modelId="{9FA618A6-902E-46C2-8BB5-314DF173A18C}" type="presOf" srcId="{764524BB-1173-4611-B11A-C1B4F6F194A2}" destId="{4A429529-DB61-4500-BB7D-BB08B4E2EADC}" srcOrd="0" destOrd="0" presId="urn:microsoft.com/office/officeart/2005/8/layout/vList2"/>
    <dgm:cxn modelId="{0414C5B6-43C8-42CB-AD11-ED953ED2747B}" srcId="{15ECFDCB-4142-43D5-8769-6F50030C15B4}" destId="{764524BB-1173-4611-B11A-C1B4F6F194A2}" srcOrd="5" destOrd="0" parTransId="{C59F88C1-5F68-4B22-9F33-AA7239DCAED7}" sibTransId="{8AA54436-A926-4F39-82F3-B86F85CBE30E}"/>
    <dgm:cxn modelId="{074929B9-E211-4B72-B6B9-B67126A65617}" srcId="{15ECFDCB-4142-43D5-8769-6F50030C15B4}" destId="{66917EC7-D44D-42E7-AF2F-15535429AFC3}" srcOrd="6" destOrd="0" parTransId="{84431CFB-F886-47B0-BE7C-6D18B1D9EEC1}" sibTransId="{D994150D-0F9C-4081-835C-6CE6F5236006}"/>
    <dgm:cxn modelId="{00CB2CC0-E53C-45D4-A532-A50F139646D4}" type="presOf" srcId="{371A3B8D-5410-43FA-98F0-510CAB05E9F4}" destId="{837261D3-A9FE-4A75-9653-9BEEB4B2B928}" srcOrd="0" destOrd="0" presId="urn:microsoft.com/office/officeart/2005/8/layout/vList2"/>
    <dgm:cxn modelId="{00EE5FC8-1517-4ABC-B112-2ED5BEF8014F}" srcId="{15ECFDCB-4142-43D5-8769-6F50030C15B4}" destId="{BFB91529-67FD-45C6-8663-3C42AB9831A3}" srcOrd="3" destOrd="0" parTransId="{56C2337F-E947-48A6-AA88-AEC107E344D6}" sibTransId="{5CBC6D59-2512-4E16-80E8-423D50094550}"/>
    <dgm:cxn modelId="{9ED2F1CB-E73E-49B0-90AA-9E6ABFFF6685}" srcId="{15ECFDCB-4142-43D5-8769-6F50030C15B4}" destId="{6D481517-A61A-4569-BF63-F6FF130D7496}" srcOrd="7" destOrd="0" parTransId="{8AC44339-AF6C-44DF-BDB2-E400E65E5B76}" sibTransId="{4F2BCC84-BE5B-4F60-8E2F-F3109F2F12EA}"/>
    <dgm:cxn modelId="{2711D4E7-FEE6-47C5-8A3C-31782C54FAC3}" srcId="{15ECFDCB-4142-43D5-8769-6F50030C15B4}" destId="{371A3B8D-5410-43FA-98F0-510CAB05E9F4}" srcOrd="0" destOrd="0" parTransId="{EE05F79D-58FA-4B64-8042-49F709FC053C}" sibTransId="{BA1340EF-E3A2-423E-902F-72EFA9F16D10}"/>
    <dgm:cxn modelId="{F1FF87EE-2FAB-4D86-BCB7-366B09AE9C83}" type="presOf" srcId="{779BBAFB-00FD-4B67-96B6-39C5145F898B}" destId="{BDD2B83F-FAA9-4146-875A-9C32BE845A85}" srcOrd="0" destOrd="0" presId="urn:microsoft.com/office/officeart/2005/8/layout/vList2"/>
    <dgm:cxn modelId="{A4334CF4-0880-429D-B96D-FBB716A06D84}" type="presOf" srcId="{BFB91529-67FD-45C6-8663-3C42AB9831A3}" destId="{265BBD0A-59F6-452A-A385-7F5727ED785F}" srcOrd="0" destOrd="0" presId="urn:microsoft.com/office/officeart/2005/8/layout/vList2"/>
    <dgm:cxn modelId="{CB4AD083-66F8-4530-B773-A90DBE4650E6}" type="presParOf" srcId="{E10FBF61-4103-4EEB-AB92-42B9B29F1FF3}" destId="{837261D3-A9FE-4A75-9653-9BEEB4B2B928}" srcOrd="0" destOrd="0" presId="urn:microsoft.com/office/officeart/2005/8/layout/vList2"/>
    <dgm:cxn modelId="{0C1B0DD8-6EF4-4712-86F3-492919FF5CFB}" type="presParOf" srcId="{E10FBF61-4103-4EEB-AB92-42B9B29F1FF3}" destId="{62743BF3-11B6-496D-A8FD-DA864B823F95}" srcOrd="1" destOrd="0" presId="urn:microsoft.com/office/officeart/2005/8/layout/vList2"/>
    <dgm:cxn modelId="{1216FD4F-4038-4224-8E75-F5A6559A1F21}" type="presParOf" srcId="{E10FBF61-4103-4EEB-AB92-42B9B29F1FF3}" destId="{01362346-25E7-485D-B018-F2B98F027BA5}" srcOrd="2" destOrd="0" presId="urn:microsoft.com/office/officeart/2005/8/layout/vList2"/>
    <dgm:cxn modelId="{71A354C0-3611-4D15-B6B4-747F024625C9}" type="presParOf" srcId="{E10FBF61-4103-4EEB-AB92-42B9B29F1FF3}" destId="{DC759476-1E62-454D-A2EF-E8CA45914AA1}" srcOrd="3" destOrd="0" presId="urn:microsoft.com/office/officeart/2005/8/layout/vList2"/>
    <dgm:cxn modelId="{25EA5F0A-B2F7-4A22-8582-5051C56C08B2}" type="presParOf" srcId="{E10FBF61-4103-4EEB-AB92-42B9B29F1FF3}" destId="{52BAB835-7354-4BA1-9772-711E491FCDBB}" srcOrd="4" destOrd="0" presId="urn:microsoft.com/office/officeart/2005/8/layout/vList2"/>
    <dgm:cxn modelId="{676CF2EF-638D-42F1-A819-F67870A2212C}" type="presParOf" srcId="{E10FBF61-4103-4EEB-AB92-42B9B29F1FF3}" destId="{90FFA988-DEDD-4360-ACDA-C410B13DE760}" srcOrd="5" destOrd="0" presId="urn:microsoft.com/office/officeart/2005/8/layout/vList2"/>
    <dgm:cxn modelId="{939A5266-AC8C-441D-AF84-2031163742B6}" type="presParOf" srcId="{E10FBF61-4103-4EEB-AB92-42B9B29F1FF3}" destId="{265BBD0A-59F6-452A-A385-7F5727ED785F}" srcOrd="6" destOrd="0" presId="urn:microsoft.com/office/officeart/2005/8/layout/vList2"/>
    <dgm:cxn modelId="{9A63EC27-62EA-44D0-BFE2-74DA8E8C185C}" type="presParOf" srcId="{E10FBF61-4103-4EEB-AB92-42B9B29F1FF3}" destId="{7C5D74F7-B335-491B-8FEE-E248FD128603}" srcOrd="7" destOrd="0" presId="urn:microsoft.com/office/officeart/2005/8/layout/vList2"/>
    <dgm:cxn modelId="{D0F266E6-5627-4463-A1F1-142934E98A65}" type="presParOf" srcId="{E10FBF61-4103-4EEB-AB92-42B9B29F1FF3}" destId="{AB55C3EC-07E2-4E7A-9B01-300DBA89B8CF}" srcOrd="8" destOrd="0" presId="urn:microsoft.com/office/officeart/2005/8/layout/vList2"/>
    <dgm:cxn modelId="{FB62C8FC-8125-40CA-AC77-76176DD2C734}" type="presParOf" srcId="{E10FBF61-4103-4EEB-AB92-42B9B29F1FF3}" destId="{85EBD84C-20C2-495D-A97F-CAE235BC2211}" srcOrd="9" destOrd="0" presId="urn:microsoft.com/office/officeart/2005/8/layout/vList2"/>
    <dgm:cxn modelId="{36D4E9CD-F69B-4802-B470-B4C3BB8B4083}" type="presParOf" srcId="{E10FBF61-4103-4EEB-AB92-42B9B29F1FF3}" destId="{4A429529-DB61-4500-BB7D-BB08B4E2EADC}" srcOrd="10" destOrd="0" presId="urn:microsoft.com/office/officeart/2005/8/layout/vList2"/>
    <dgm:cxn modelId="{B0E800BA-6A8B-4297-BA52-1411091E9C6C}" type="presParOf" srcId="{E10FBF61-4103-4EEB-AB92-42B9B29F1FF3}" destId="{FA9CC376-F71E-411D-8943-0A7213578C7F}" srcOrd="11" destOrd="0" presId="urn:microsoft.com/office/officeart/2005/8/layout/vList2"/>
    <dgm:cxn modelId="{E2F69274-3BDA-450F-81A4-8D1ADDA53CAA}" type="presParOf" srcId="{E10FBF61-4103-4EEB-AB92-42B9B29F1FF3}" destId="{BB86BC65-7E0A-4AC4-AD01-357E34C68756}" srcOrd="12" destOrd="0" presId="urn:microsoft.com/office/officeart/2005/8/layout/vList2"/>
    <dgm:cxn modelId="{D84AF853-40DE-4FF0-BD4C-A17C04C00AC3}" type="presParOf" srcId="{E10FBF61-4103-4EEB-AB92-42B9B29F1FF3}" destId="{B849E509-3711-404F-9C78-31E38F3CA471}" srcOrd="13" destOrd="0" presId="urn:microsoft.com/office/officeart/2005/8/layout/vList2"/>
    <dgm:cxn modelId="{C061CF9E-FD8C-4CFC-819C-C51348C1B2DE}" type="presParOf" srcId="{E10FBF61-4103-4EEB-AB92-42B9B29F1FF3}" destId="{BCE294A4-4416-44C9-954A-E71F3D05C1F1}" srcOrd="14" destOrd="0" presId="urn:microsoft.com/office/officeart/2005/8/layout/vList2"/>
    <dgm:cxn modelId="{28969ACD-B2A0-45BE-8520-CF187D059109}" type="presParOf" srcId="{E10FBF61-4103-4EEB-AB92-42B9B29F1FF3}" destId="{8CF11969-630F-4029-826F-2FBB35C14AED}" srcOrd="15" destOrd="0" presId="urn:microsoft.com/office/officeart/2005/8/layout/vList2"/>
    <dgm:cxn modelId="{FFD7E043-9CC6-4B22-ABEC-211CDAA7B0D6}" type="presParOf" srcId="{E10FBF61-4103-4EEB-AB92-42B9B29F1FF3}" destId="{BDD2B83F-FAA9-4146-875A-9C32BE845A8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1B745-3190-4920-9C07-8C8A1C8A2EF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5B4953-3EA4-4127-A6BE-7FFA92791A97}">
      <dgm:prSet/>
      <dgm:spPr/>
      <dgm:t>
        <a:bodyPr/>
        <a:lstStyle/>
        <a:p>
          <a:r>
            <a:rPr lang="en-US"/>
            <a:t>The main goal of the application is to enable users to practice for subjective tests conducted for admissions and recruitment, with focus on some topics.</a:t>
          </a:r>
        </a:p>
      </dgm:t>
    </dgm:pt>
    <dgm:pt modelId="{6D0BAB40-73AE-4DBA-9A50-FF1F4F6BEB97}" type="parTrans" cxnId="{668AB16C-3BEB-4005-A430-94C214CB5CFE}">
      <dgm:prSet/>
      <dgm:spPr/>
      <dgm:t>
        <a:bodyPr/>
        <a:lstStyle/>
        <a:p>
          <a:endParaRPr lang="en-US"/>
        </a:p>
      </dgm:t>
    </dgm:pt>
    <dgm:pt modelId="{1159F39D-9E2E-4ECC-B332-DAE8732864F1}" type="sibTrans" cxnId="{668AB16C-3BEB-4005-A430-94C214CB5CFE}">
      <dgm:prSet/>
      <dgm:spPr/>
      <dgm:t>
        <a:bodyPr/>
        <a:lstStyle/>
        <a:p>
          <a:endParaRPr lang="en-US"/>
        </a:p>
      </dgm:t>
    </dgm:pt>
    <dgm:pt modelId="{DE8366E6-76D7-45E2-ACCA-788F82DBF5C1}">
      <dgm:prSet/>
      <dgm:spPr/>
      <dgm:t>
        <a:bodyPr/>
        <a:lstStyle/>
        <a:p>
          <a:r>
            <a:rPr lang="en-US"/>
            <a:t>This quiz application includes three main modules, namely (i) Math, (ii) Geography, and (iii) Literature. </a:t>
          </a:r>
        </a:p>
      </dgm:t>
    </dgm:pt>
    <dgm:pt modelId="{F89F037A-2BBA-4889-A0C9-9BAA78272280}" type="parTrans" cxnId="{39AB5AF9-9BA8-42EE-AEA6-64C5FB907848}">
      <dgm:prSet/>
      <dgm:spPr/>
      <dgm:t>
        <a:bodyPr/>
        <a:lstStyle/>
        <a:p>
          <a:endParaRPr lang="en-US"/>
        </a:p>
      </dgm:t>
    </dgm:pt>
    <dgm:pt modelId="{210207F2-FAAD-4A46-8D6B-F42CFB226B8C}" type="sibTrans" cxnId="{39AB5AF9-9BA8-42EE-AEA6-64C5FB907848}">
      <dgm:prSet/>
      <dgm:spPr/>
      <dgm:t>
        <a:bodyPr/>
        <a:lstStyle/>
        <a:p>
          <a:endParaRPr lang="en-US"/>
        </a:p>
      </dgm:t>
    </dgm:pt>
    <dgm:pt modelId="{1EB2221C-0254-4B20-B4D2-3F0CD9D9066D}">
      <dgm:prSet/>
      <dgm:spPr/>
      <dgm:t>
        <a:bodyPr/>
        <a:lstStyle/>
        <a:p>
          <a:r>
            <a:rPr lang="en-US"/>
            <a:t>This quiz includes three functions: (i) Next Question, (ii) Quit, and (iii) View previous history, which are collectively named as life lines that help users to answer questions correctly.</a:t>
          </a:r>
        </a:p>
      </dgm:t>
    </dgm:pt>
    <dgm:pt modelId="{2ED87FE3-7BE7-49DD-94A0-EBFC09745FDE}" type="parTrans" cxnId="{E3A17771-4BE6-444A-8F3D-7852CF026C8A}">
      <dgm:prSet/>
      <dgm:spPr/>
      <dgm:t>
        <a:bodyPr/>
        <a:lstStyle/>
        <a:p>
          <a:endParaRPr lang="en-US"/>
        </a:p>
      </dgm:t>
    </dgm:pt>
    <dgm:pt modelId="{E592C30A-27D2-4396-A71B-1B767C0C740C}" type="sibTrans" cxnId="{E3A17771-4BE6-444A-8F3D-7852CF026C8A}">
      <dgm:prSet/>
      <dgm:spPr/>
      <dgm:t>
        <a:bodyPr/>
        <a:lstStyle/>
        <a:p>
          <a:endParaRPr lang="en-US"/>
        </a:p>
      </dgm:t>
    </dgm:pt>
    <dgm:pt modelId="{20515877-2FFB-41BB-8B77-2469447F1101}">
      <dgm:prSet/>
      <dgm:spPr/>
      <dgm:t>
        <a:bodyPr/>
        <a:lstStyle/>
        <a:p>
          <a:r>
            <a:rPr lang="en-US"/>
            <a:t>These functions can be used only once by a user.</a:t>
          </a:r>
        </a:p>
      </dgm:t>
    </dgm:pt>
    <dgm:pt modelId="{13D855B3-0654-49FF-BABC-3C34721EFA3D}" type="parTrans" cxnId="{8E020A0C-E503-454B-B5BC-CDCAB09EBD94}">
      <dgm:prSet/>
      <dgm:spPr/>
      <dgm:t>
        <a:bodyPr/>
        <a:lstStyle/>
        <a:p>
          <a:endParaRPr lang="en-US"/>
        </a:p>
      </dgm:t>
    </dgm:pt>
    <dgm:pt modelId="{321BD4AF-965B-456E-9179-0859C4669DA2}" type="sibTrans" cxnId="{8E020A0C-E503-454B-B5BC-CDCAB09EBD94}">
      <dgm:prSet/>
      <dgm:spPr/>
      <dgm:t>
        <a:bodyPr/>
        <a:lstStyle/>
        <a:p>
          <a:endParaRPr lang="en-US"/>
        </a:p>
      </dgm:t>
    </dgm:pt>
    <dgm:pt modelId="{BB6F738F-F5E2-4732-A744-4C51CC8131B3}">
      <dgm:prSet/>
      <dgm:spPr/>
      <dgm:t>
        <a:bodyPr/>
        <a:lstStyle/>
        <a:p>
          <a:r>
            <a:rPr lang="en-US"/>
            <a:t>It stores the result in a backend SQL lite database and can be viewed as a user history in the future.</a:t>
          </a:r>
        </a:p>
      </dgm:t>
    </dgm:pt>
    <dgm:pt modelId="{8A0B4F02-9D12-4C73-AEB5-7DFE50715D85}" type="parTrans" cxnId="{EE264F6F-301A-4384-BAB2-26F567631386}">
      <dgm:prSet/>
      <dgm:spPr/>
      <dgm:t>
        <a:bodyPr/>
        <a:lstStyle/>
        <a:p>
          <a:endParaRPr lang="en-US"/>
        </a:p>
      </dgm:t>
    </dgm:pt>
    <dgm:pt modelId="{AFEDAF76-BA9C-4F09-85AA-BDC1E99FEF41}" type="sibTrans" cxnId="{EE264F6F-301A-4384-BAB2-26F567631386}">
      <dgm:prSet/>
      <dgm:spPr/>
      <dgm:t>
        <a:bodyPr/>
        <a:lstStyle/>
        <a:p>
          <a:endParaRPr lang="en-US"/>
        </a:p>
      </dgm:t>
    </dgm:pt>
    <dgm:pt modelId="{32D07A0E-2D2E-481D-8DF9-8B409CCFF682}" type="pres">
      <dgm:prSet presAssocID="{1AD1B745-3190-4920-9C07-8C8A1C8A2EF5}" presName="outerComposite" presStyleCnt="0">
        <dgm:presLayoutVars>
          <dgm:chMax val="5"/>
          <dgm:dir/>
          <dgm:resizeHandles val="exact"/>
        </dgm:presLayoutVars>
      </dgm:prSet>
      <dgm:spPr/>
    </dgm:pt>
    <dgm:pt modelId="{C755C7CB-629E-4912-8A02-A5BBA020B709}" type="pres">
      <dgm:prSet presAssocID="{1AD1B745-3190-4920-9C07-8C8A1C8A2EF5}" presName="dummyMaxCanvas" presStyleCnt="0">
        <dgm:presLayoutVars/>
      </dgm:prSet>
      <dgm:spPr/>
    </dgm:pt>
    <dgm:pt modelId="{97C05C78-634F-4D0E-A680-B004F03C0B6B}" type="pres">
      <dgm:prSet presAssocID="{1AD1B745-3190-4920-9C07-8C8A1C8A2EF5}" presName="FiveNodes_1" presStyleLbl="node1" presStyleIdx="0" presStyleCnt="5">
        <dgm:presLayoutVars>
          <dgm:bulletEnabled val="1"/>
        </dgm:presLayoutVars>
      </dgm:prSet>
      <dgm:spPr/>
    </dgm:pt>
    <dgm:pt modelId="{BF8E1EC6-B363-4F21-A47A-BD84C8C271C0}" type="pres">
      <dgm:prSet presAssocID="{1AD1B745-3190-4920-9C07-8C8A1C8A2EF5}" presName="FiveNodes_2" presStyleLbl="node1" presStyleIdx="1" presStyleCnt="5">
        <dgm:presLayoutVars>
          <dgm:bulletEnabled val="1"/>
        </dgm:presLayoutVars>
      </dgm:prSet>
      <dgm:spPr/>
    </dgm:pt>
    <dgm:pt modelId="{7F609B98-A864-495F-8401-2DBD55F4A2D2}" type="pres">
      <dgm:prSet presAssocID="{1AD1B745-3190-4920-9C07-8C8A1C8A2EF5}" presName="FiveNodes_3" presStyleLbl="node1" presStyleIdx="2" presStyleCnt="5">
        <dgm:presLayoutVars>
          <dgm:bulletEnabled val="1"/>
        </dgm:presLayoutVars>
      </dgm:prSet>
      <dgm:spPr/>
    </dgm:pt>
    <dgm:pt modelId="{22289950-7977-48AB-A933-5BA24907D57A}" type="pres">
      <dgm:prSet presAssocID="{1AD1B745-3190-4920-9C07-8C8A1C8A2EF5}" presName="FiveNodes_4" presStyleLbl="node1" presStyleIdx="3" presStyleCnt="5">
        <dgm:presLayoutVars>
          <dgm:bulletEnabled val="1"/>
        </dgm:presLayoutVars>
      </dgm:prSet>
      <dgm:spPr/>
    </dgm:pt>
    <dgm:pt modelId="{1CCDB749-8847-4A22-8E70-63D662AB20C0}" type="pres">
      <dgm:prSet presAssocID="{1AD1B745-3190-4920-9C07-8C8A1C8A2EF5}" presName="FiveNodes_5" presStyleLbl="node1" presStyleIdx="4" presStyleCnt="5">
        <dgm:presLayoutVars>
          <dgm:bulletEnabled val="1"/>
        </dgm:presLayoutVars>
      </dgm:prSet>
      <dgm:spPr/>
    </dgm:pt>
    <dgm:pt modelId="{4FBD386A-2B95-4D68-A00F-278809D41B8C}" type="pres">
      <dgm:prSet presAssocID="{1AD1B745-3190-4920-9C07-8C8A1C8A2EF5}" presName="FiveConn_1-2" presStyleLbl="fgAccFollowNode1" presStyleIdx="0" presStyleCnt="4">
        <dgm:presLayoutVars>
          <dgm:bulletEnabled val="1"/>
        </dgm:presLayoutVars>
      </dgm:prSet>
      <dgm:spPr/>
    </dgm:pt>
    <dgm:pt modelId="{EC8A6581-54C8-4905-9567-6C9BAC01611D}" type="pres">
      <dgm:prSet presAssocID="{1AD1B745-3190-4920-9C07-8C8A1C8A2EF5}" presName="FiveConn_2-3" presStyleLbl="fgAccFollowNode1" presStyleIdx="1" presStyleCnt="4">
        <dgm:presLayoutVars>
          <dgm:bulletEnabled val="1"/>
        </dgm:presLayoutVars>
      </dgm:prSet>
      <dgm:spPr/>
    </dgm:pt>
    <dgm:pt modelId="{EF888BA0-C95B-42B3-84F7-CBEF15BE09B3}" type="pres">
      <dgm:prSet presAssocID="{1AD1B745-3190-4920-9C07-8C8A1C8A2EF5}" presName="FiveConn_3-4" presStyleLbl="fgAccFollowNode1" presStyleIdx="2" presStyleCnt="4">
        <dgm:presLayoutVars>
          <dgm:bulletEnabled val="1"/>
        </dgm:presLayoutVars>
      </dgm:prSet>
      <dgm:spPr/>
    </dgm:pt>
    <dgm:pt modelId="{393B0CEB-63CC-4D39-BD0C-B97623324617}" type="pres">
      <dgm:prSet presAssocID="{1AD1B745-3190-4920-9C07-8C8A1C8A2EF5}" presName="FiveConn_4-5" presStyleLbl="fgAccFollowNode1" presStyleIdx="3" presStyleCnt="4">
        <dgm:presLayoutVars>
          <dgm:bulletEnabled val="1"/>
        </dgm:presLayoutVars>
      </dgm:prSet>
      <dgm:spPr/>
    </dgm:pt>
    <dgm:pt modelId="{4FD8A942-43DE-4011-9042-DEAFAF5C5C4B}" type="pres">
      <dgm:prSet presAssocID="{1AD1B745-3190-4920-9C07-8C8A1C8A2EF5}" presName="FiveNodes_1_text" presStyleLbl="node1" presStyleIdx="4" presStyleCnt="5">
        <dgm:presLayoutVars>
          <dgm:bulletEnabled val="1"/>
        </dgm:presLayoutVars>
      </dgm:prSet>
      <dgm:spPr/>
    </dgm:pt>
    <dgm:pt modelId="{69190AB6-3EDB-4F09-AA07-225D2616D31B}" type="pres">
      <dgm:prSet presAssocID="{1AD1B745-3190-4920-9C07-8C8A1C8A2EF5}" presName="FiveNodes_2_text" presStyleLbl="node1" presStyleIdx="4" presStyleCnt="5">
        <dgm:presLayoutVars>
          <dgm:bulletEnabled val="1"/>
        </dgm:presLayoutVars>
      </dgm:prSet>
      <dgm:spPr/>
    </dgm:pt>
    <dgm:pt modelId="{2BB86118-7ED7-4CC3-AB09-339171D56A89}" type="pres">
      <dgm:prSet presAssocID="{1AD1B745-3190-4920-9C07-8C8A1C8A2EF5}" presName="FiveNodes_3_text" presStyleLbl="node1" presStyleIdx="4" presStyleCnt="5">
        <dgm:presLayoutVars>
          <dgm:bulletEnabled val="1"/>
        </dgm:presLayoutVars>
      </dgm:prSet>
      <dgm:spPr/>
    </dgm:pt>
    <dgm:pt modelId="{D8CD6BBA-3840-4E9B-9F8B-68F16D38257A}" type="pres">
      <dgm:prSet presAssocID="{1AD1B745-3190-4920-9C07-8C8A1C8A2EF5}" presName="FiveNodes_4_text" presStyleLbl="node1" presStyleIdx="4" presStyleCnt="5">
        <dgm:presLayoutVars>
          <dgm:bulletEnabled val="1"/>
        </dgm:presLayoutVars>
      </dgm:prSet>
      <dgm:spPr/>
    </dgm:pt>
    <dgm:pt modelId="{099AD3D3-E4C7-423D-9C77-307C6F6ACAE0}" type="pres">
      <dgm:prSet presAssocID="{1AD1B745-3190-4920-9C07-8C8A1C8A2E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1C7905-034A-43B5-97D7-A52CF4B4AC0C}" type="presOf" srcId="{855B4953-3EA4-4127-A6BE-7FFA92791A97}" destId="{97C05C78-634F-4D0E-A680-B004F03C0B6B}" srcOrd="0" destOrd="0" presId="urn:microsoft.com/office/officeart/2005/8/layout/vProcess5"/>
    <dgm:cxn modelId="{2FA6A009-1092-470E-8F63-DD64CCA1CC38}" type="presOf" srcId="{1159F39D-9E2E-4ECC-B332-DAE8732864F1}" destId="{4FBD386A-2B95-4D68-A00F-278809D41B8C}" srcOrd="0" destOrd="0" presId="urn:microsoft.com/office/officeart/2005/8/layout/vProcess5"/>
    <dgm:cxn modelId="{8E020A0C-E503-454B-B5BC-CDCAB09EBD94}" srcId="{1AD1B745-3190-4920-9C07-8C8A1C8A2EF5}" destId="{20515877-2FFB-41BB-8B77-2469447F1101}" srcOrd="3" destOrd="0" parTransId="{13D855B3-0654-49FF-BABC-3C34721EFA3D}" sibTransId="{321BD4AF-965B-456E-9179-0859C4669DA2}"/>
    <dgm:cxn modelId="{3C4ED214-53B2-4DA2-821D-5E596AC31AF7}" type="presOf" srcId="{855B4953-3EA4-4127-A6BE-7FFA92791A97}" destId="{4FD8A942-43DE-4011-9042-DEAFAF5C5C4B}" srcOrd="1" destOrd="0" presId="urn:microsoft.com/office/officeart/2005/8/layout/vProcess5"/>
    <dgm:cxn modelId="{E0C2ED28-5231-4AFB-930F-4BCCE946F843}" type="presOf" srcId="{20515877-2FFB-41BB-8B77-2469447F1101}" destId="{22289950-7977-48AB-A933-5BA24907D57A}" srcOrd="0" destOrd="0" presId="urn:microsoft.com/office/officeart/2005/8/layout/vProcess5"/>
    <dgm:cxn modelId="{CA32C92F-2095-41B1-9929-F22AC8D1D9E0}" type="presOf" srcId="{1EB2221C-0254-4B20-B4D2-3F0CD9D9066D}" destId="{7F609B98-A864-495F-8401-2DBD55F4A2D2}" srcOrd="0" destOrd="0" presId="urn:microsoft.com/office/officeart/2005/8/layout/vProcess5"/>
    <dgm:cxn modelId="{43C9AA5F-F13B-4F43-9A1B-E221F929D711}" type="presOf" srcId="{DE8366E6-76D7-45E2-ACCA-788F82DBF5C1}" destId="{BF8E1EC6-B363-4F21-A47A-BD84C8C271C0}" srcOrd="0" destOrd="0" presId="urn:microsoft.com/office/officeart/2005/8/layout/vProcess5"/>
    <dgm:cxn modelId="{668AB16C-3BEB-4005-A430-94C214CB5CFE}" srcId="{1AD1B745-3190-4920-9C07-8C8A1C8A2EF5}" destId="{855B4953-3EA4-4127-A6BE-7FFA92791A97}" srcOrd="0" destOrd="0" parTransId="{6D0BAB40-73AE-4DBA-9A50-FF1F4F6BEB97}" sibTransId="{1159F39D-9E2E-4ECC-B332-DAE8732864F1}"/>
    <dgm:cxn modelId="{1F17246E-DC8D-480E-9658-DB695E2B2372}" type="presOf" srcId="{210207F2-FAAD-4A46-8D6B-F42CFB226B8C}" destId="{EC8A6581-54C8-4905-9567-6C9BAC01611D}" srcOrd="0" destOrd="0" presId="urn:microsoft.com/office/officeart/2005/8/layout/vProcess5"/>
    <dgm:cxn modelId="{EE264F6F-301A-4384-BAB2-26F567631386}" srcId="{1AD1B745-3190-4920-9C07-8C8A1C8A2EF5}" destId="{BB6F738F-F5E2-4732-A744-4C51CC8131B3}" srcOrd="4" destOrd="0" parTransId="{8A0B4F02-9D12-4C73-AEB5-7DFE50715D85}" sibTransId="{AFEDAF76-BA9C-4F09-85AA-BDC1E99FEF41}"/>
    <dgm:cxn modelId="{7FCFFD50-6A79-4B4F-939C-BE846E0C8598}" type="presOf" srcId="{DE8366E6-76D7-45E2-ACCA-788F82DBF5C1}" destId="{69190AB6-3EDB-4F09-AA07-225D2616D31B}" srcOrd="1" destOrd="0" presId="urn:microsoft.com/office/officeart/2005/8/layout/vProcess5"/>
    <dgm:cxn modelId="{E3A17771-4BE6-444A-8F3D-7852CF026C8A}" srcId="{1AD1B745-3190-4920-9C07-8C8A1C8A2EF5}" destId="{1EB2221C-0254-4B20-B4D2-3F0CD9D9066D}" srcOrd="2" destOrd="0" parTransId="{2ED87FE3-7BE7-49DD-94A0-EBFC09745FDE}" sibTransId="{E592C30A-27D2-4396-A71B-1B767C0C740C}"/>
    <dgm:cxn modelId="{5AE08578-77C8-4C95-B9C5-B8029F138614}" type="presOf" srcId="{1EB2221C-0254-4B20-B4D2-3F0CD9D9066D}" destId="{2BB86118-7ED7-4CC3-AB09-339171D56A89}" srcOrd="1" destOrd="0" presId="urn:microsoft.com/office/officeart/2005/8/layout/vProcess5"/>
    <dgm:cxn modelId="{EB2552A6-610A-40F2-B82A-0B1D14F66E29}" type="presOf" srcId="{321BD4AF-965B-456E-9179-0859C4669DA2}" destId="{393B0CEB-63CC-4D39-BD0C-B97623324617}" srcOrd="0" destOrd="0" presId="urn:microsoft.com/office/officeart/2005/8/layout/vProcess5"/>
    <dgm:cxn modelId="{C51C2FBE-F091-4B6D-AE17-F3FC2088E361}" type="presOf" srcId="{1AD1B745-3190-4920-9C07-8C8A1C8A2EF5}" destId="{32D07A0E-2D2E-481D-8DF9-8B409CCFF682}" srcOrd="0" destOrd="0" presId="urn:microsoft.com/office/officeart/2005/8/layout/vProcess5"/>
    <dgm:cxn modelId="{A39B11D8-8D35-414D-B750-2C9374030721}" type="presOf" srcId="{BB6F738F-F5E2-4732-A744-4C51CC8131B3}" destId="{099AD3D3-E4C7-423D-9C77-307C6F6ACAE0}" srcOrd="1" destOrd="0" presId="urn:microsoft.com/office/officeart/2005/8/layout/vProcess5"/>
    <dgm:cxn modelId="{615FE0EE-6388-477C-B809-5B385695BBB8}" type="presOf" srcId="{20515877-2FFB-41BB-8B77-2469447F1101}" destId="{D8CD6BBA-3840-4E9B-9F8B-68F16D38257A}" srcOrd="1" destOrd="0" presId="urn:microsoft.com/office/officeart/2005/8/layout/vProcess5"/>
    <dgm:cxn modelId="{39AB5AF9-9BA8-42EE-AEA6-64C5FB907848}" srcId="{1AD1B745-3190-4920-9C07-8C8A1C8A2EF5}" destId="{DE8366E6-76D7-45E2-ACCA-788F82DBF5C1}" srcOrd="1" destOrd="0" parTransId="{F89F037A-2BBA-4889-A0C9-9BAA78272280}" sibTransId="{210207F2-FAAD-4A46-8D6B-F42CFB226B8C}"/>
    <dgm:cxn modelId="{1447F1F9-B892-4785-8CE4-44BADD572046}" type="presOf" srcId="{BB6F738F-F5E2-4732-A744-4C51CC8131B3}" destId="{1CCDB749-8847-4A22-8E70-63D662AB20C0}" srcOrd="0" destOrd="0" presId="urn:microsoft.com/office/officeart/2005/8/layout/vProcess5"/>
    <dgm:cxn modelId="{CD2F68FD-2871-4984-B832-E427310CA5DB}" type="presOf" srcId="{E592C30A-27D2-4396-A71B-1B767C0C740C}" destId="{EF888BA0-C95B-42B3-84F7-CBEF15BE09B3}" srcOrd="0" destOrd="0" presId="urn:microsoft.com/office/officeart/2005/8/layout/vProcess5"/>
    <dgm:cxn modelId="{C2CACF69-6A78-463E-94A5-9896BE047EFC}" type="presParOf" srcId="{32D07A0E-2D2E-481D-8DF9-8B409CCFF682}" destId="{C755C7CB-629E-4912-8A02-A5BBA020B709}" srcOrd="0" destOrd="0" presId="urn:microsoft.com/office/officeart/2005/8/layout/vProcess5"/>
    <dgm:cxn modelId="{000AA721-13CE-4476-9497-CCA47BEF564B}" type="presParOf" srcId="{32D07A0E-2D2E-481D-8DF9-8B409CCFF682}" destId="{97C05C78-634F-4D0E-A680-B004F03C0B6B}" srcOrd="1" destOrd="0" presId="urn:microsoft.com/office/officeart/2005/8/layout/vProcess5"/>
    <dgm:cxn modelId="{2DF3A66A-3AD9-4DB0-B34D-35C65DB0A015}" type="presParOf" srcId="{32D07A0E-2D2E-481D-8DF9-8B409CCFF682}" destId="{BF8E1EC6-B363-4F21-A47A-BD84C8C271C0}" srcOrd="2" destOrd="0" presId="urn:microsoft.com/office/officeart/2005/8/layout/vProcess5"/>
    <dgm:cxn modelId="{D58CC886-878B-4D4D-9E88-48FEE368B14A}" type="presParOf" srcId="{32D07A0E-2D2E-481D-8DF9-8B409CCFF682}" destId="{7F609B98-A864-495F-8401-2DBD55F4A2D2}" srcOrd="3" destOrd="0" presId="urn:microsoft.com/office/officeart/2005/8/layout/vProcess5"/>
    <dgm:cxn modelId="{E1D6DAD7-C20E-4AE0-BAA7-E45A4144FC4B}" type="presParOf" srcId="{32D07A0E-2D2E-481D-8DF9-8B409CCFF682}" destId="{22289950-7977-48AB-A933-5BA24907D57A}" srcOrd="4" destOrd="0" presId="urn:microsoft.com/office/officeart/2005/8/layout/vProcess5"/>
    <dgm:cxn modelId="{31C72338-7A79-4300-82DF-7BD4A5404ECE}" type="presParOf" srcId="{32D07A0E-2D2E-481D-8DF9-8B409CCFF682}" destId="{1CCDB749-8847-4A22-8E70-63D662AB20C0}" srcOrd="5" destOrd="0" presId="urn:microsoft.com/office/officeart/2005/8/layout/vProcess5"/>
    <dgm:cxn modelId="{B845ACF3-AD8F-47AC-BE1F-B2BD181DF028}" type="presParOf" srcId="{32D07A0E-2D2E-481D-8DF9-8B409CCFF682}" destId="{4FBD386A-2B95-4D68-A00F-278809D41B8C}" srcOrd="6" destOrd="0" presId="urn:microsoft.com/office/officeart/2005/8/layout/vProcess5"/>
    <dgm:cxn modelId="{9DB5294C-CF14-47D2-8CE3-EB6078DD190C}" type="presParOf" srcId="{32D07A0E-2D2E-481D-8DF9-8B409CCFF682}" destId="{EC8A6581-54C8-4905-9567-6C9BAC01611D}" srcOrd="7" destOrd="0" presId="urn:microsoft.com/office/officeart/2005/8/layout/vProcess5"/>
    <dgm:cxn modelId="{B8146EB5-5F23-47BB-9112-02EB65918AF7}" type="presParOf" srcId="{32D07A0E-2D2E-481D-8DF9-8B409CCFF682}" destId="{EF888BA0-C95B-42B3-84F7-CBEF15BE09B3}" srcOrd="8" destOrd="0" presId="urn:microsoft.com/office/officeart/2005/8/layout/vProcess5"/>
    <dgm:cxn modelId="{4A6B0B6A-6B16-4723-B950-4C9EDD6F416B}" type="presParOf" srcId="{32D07A0E-2D2E-481D-8DF9-8B409CCFF682}" destId="{393B0CEB-63CC-4D39-BD0C-B97623324617}" srcOrd="9" destOrd="0" presId="urn:microsoft.com/office/officeart/2005/8/layout/vProcess5"/>
    <dgm:cxn modelId="{1A7FED25-69C8-460F-83B5-E30A092F476B}" type="presParOf" srcId="{32D07A0E-2D2E-481D-8DF9-8B409CCFF682}" destId="{4FD8A942-43DE-4011-9042-DEAFAF5C5C4B}" srcOrd="10" destOrd="0" presId="urn:microsoft.com/office/officeart/2005/8/layout/vProcess5"/>
    <dgm:cxn modelId="{F377454F-27B2-47E1-90EA-364604170D97}" type="presParOf" srcId="{32D07A0E-2D2E-481D-8DF9-8B409CCFF682}" destId="{69190AB6-3EDB-4F09-AA07-225D2616D31B}" srcOrd="11" destOrd="0" presId="urn:microsoft.com/office/officeart/2005/8/layout/vProcess5"/>
    <dgm:cxn modelId="{631D88AF-3F5C-48C4-A8F9-33E0CD276454}" type="presParOf" srcId="{32D07A0E-2D2E-481D-8DF9-8B409CCFF682}" destId="{2BB86118-7ED7-4CC3-AB09-339171D56A89}" srcOrd="12" destOrd="0" presId="urn:microsoft.com/office/officeart/2005/8/layout/vProcess5"/>
    <dgm:cxn modelId="{EAE9DEE7-3209-4F33-AB68-E58EFFA14E1F}" type="presParOf" srcId="{32D07A0E-2D2E-481D-8DF9-8B409CCFF682}" destId="{D8CD6BBA-3840-4E9B-9F8B-68F16D38257A}" srcOrd="13" destOrd="0" presId="urn:microsoft.com/office/officeart/2005/8/layout/vProcess5"/>
    <dgm:cxn modelId="{0D83A525-6774-4130-B43D-F561EA9DD603}" type="presParOf" srcId="{32D07A0E-2D2E-481D-8DF9-8B409CCFF682}" destId="{099AD3D3-E4C7-423D-9C77-307C6F6ACAE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236A94-6DA9-406E-ACF2-03CD78044FA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224050-FCAF-46B5-A54C-14287F6AF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are starting with a simple app which some of you must recognize as it used to be the part of phones android made. </a:t>
          </a:r>
        </a:p>
      </dgm:t>
    </dgm:pt>
    <dgm:pt modelId="{DD6ED694-BDB9-4643-AFD3-6040F9244851}" type="parTrans" cxnId="{8FC91B05-D27F-43B2-B595-CDA4B467660A}">
      <dgm:prSet/>
      <dgm:spPr/>
      <dgm:t>
        <a:bodyPr/>
        <a:lstStyle/>
        <a:p>
          <a:endParaRPr lang="en-US"/>
        </a:p>
      </dgm:t>
    </dgm:pt>
    <dgm:pt modelId="{D0757192-5DF4-489B-A2BB-6BF4D673BCC3}" type="sibTrans" cxnId="{8FC91B05-D27F-43B2-B595-CDA4B467660A}">
      <dgm:prSet/>
      <dgm:spPr/>
      <dgm:t>
        <a:bodyPr/>
        <a:lstStyle/>
        <a:p>
          <a:endParaRPr lang="en-US"/>
        </a:p>
      </dgm:t>
    </dgm:pt>
    <dgm:pt modelId="{207A5702-32D4-4D29-8501-1D58270A5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Quiz application is free and it delivers everything basic users expect from this kind of app. </a:t>
          </a:r>
        </a:p>
      </dgm:t>
    </dgm:pt>
    <dgm:pt modelId="{94D8244F-5BD6-4474-86D2-2FA6D2572061}" type="parTrans" cxnId="{71FEC85F-B3F1-4690-B1B3-6AE9E6A3A77B}">
      <dgm:prSet/>
      <dgm:spPr/>
      <dgm:t>
        <a:bodyPr/>
        <a:lstStyle/>
        <a:p>
          <a:endParaRPr lang="en-US"/>
        </a:p>
      </dgm:t>
    </dgm:pt>
    <dgm:pt modelId="{4F21D7DA-E6A1-4DF1-827B-FFDB85B4D14C}" type="sibTrans" cxnId="{71FEC85F-B3F1-4690-B1B3-6AE9E6A3A77B}">
      <dgm:prSet/>
      <dgm:spPr/>
      <dgm:t>
        <a:bodyPr/>
        <a:lstStyle/>
        <a:p>
          <a:endParaRPr lang="en-US"/>
        </a:p>
      </dgm:t>
    </dgm:pt>
    <dgm:pt modelId="{61556DDE-6762-46CE-AE4F-F24A554B3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just a few steps you have the option to attend the quiz based on the category you select.</a:t>
          </a:r>
        </a:p>
      </dgm:t>
    </dgm:pt>
    <dgm:pt modelId="{CD55A46C-4150-4B5A-8F6D-5D0492362635}" type="parTrans" cxnId="{6135C174-D3A4-40D3-B1A0-A3A6266D4696}">
      <dgm:prSet/>
      <dgm:spPr/>
      <dgm:t>
        <a:bodyPr/>
        <a:lstStyle/>
        <a:p>
          <a:endParaRPr lang="en-US"/>
        </a:p>
      </dgm:t>
    </dgm:pt>
    <dgm:pt modelId="{28045931-A97B-4D75-92AA-2FF90125C8BC}" type="sibTrans" cxnId="{6135C174-D3A4-40D3-B1A0-A3A6266D4696}">
      <dgm:prSet/>
      <dgm:spPr/>
      <dgm:t>
        <a:bodyPr/>
        <a:lstStyle/>
        <a:p>
          <a:endParaRPr lang="en-US"/>
        </a:p>
      </dgm:t>
    </dgm:pt>
    <dgm:pt modelId="{251CEE00-240C-418B-84B1-698CA5AF4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application records the information even when the person quits from the quiz which enables the user to resume the quiz after some time. </a:t>
          </a:r>
        </a:p>
      </dgm:t>
    </dgm:pt>
    <dgm:pt modelId="{A3FA536A-F2FD-44E1-9805-5D7043C26431}" type="parTrans" cxnId="{218C646F-A02F-4C22-92A7-BA535267E60B}">
      <dgm:prSet/>
      <dgm:spPr/>
      <dgm:t>
        <a:bodyPr/>
        <a:lstStyle/>
        <a:p>
          <a:endParaRPr lang="en-US"/>
        </a:p>
      </dgm:t>
    </dgm:pt>
    <dgm:pt modelId="{76893EBB-FDFD-47B0-86AD-2E575074C54E}" type="sibTrans" cxnId="{218C646F-A02F-4C22-92A7-BA535267E60B}">
      <dgm:prSet/>
      <dgm:spPr/>
      <dgm:t>
        <a:bodyPr/>
        <a:lstStyle/>
        <a:p>
          <a:endParaRPr lang="en-US"/>
        </a:p>
      </dgm:t>
    </dgm:pt>
    <dgm:pt modelId="{A95A76CD-D2AD-45D1-A856-9B6A7A862617}" type="pres">
      <dgm:prSet presAssocID="{88236A94-6DA9-406E-ACF2-03CD78044FA3}" presName="root" presStyleCnt="0">
        <dgm:presLayoutVars>
          <dgm:dir/>
          <dgm:resizeHandles val="exact"/>
        </dgm:presLayoutVars>
      </dgm:prSet>
      <dgm:spPr/>
    </dgm:pt>
    <dgm:pt modelId="{0D2293CB-E0CF-4841-8945-89D7F2E3625B}" type="pres">
      <dgm:prSet presAssocID="{1B224050-FCAF-46B5-A54C-14287F6AF27C}" presName="compNode" presStyleCnt="0"/>
      <dgm:spPr/>
    </dgm:pt>
    <dgm:pt modelId="{9FE9E01B-8F79-4536-9910-044164F5D0C1}" type="pres">
      <dgm:prSet presAssocID="{1B224050-FCAF-46B5-A54C-14287F6AF2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AA683E0-D8D5-4B2B-8B7B-C4B1A0D9400A}" type="pres">
      <dgm:prSet presAssocID="{1B224050-FCAF-46B5-A54C-14287F6AF27C}" presName="spaceRect" presStyleCnt="0"/>
      <dgm:spPr/>
    </dgm:pt>
    <dgm:pt modelId="{E9AFAB72-5012-47E6-B671-23D381D22BC2}" type="pres">
      <dgm:prSet presAssocID="{1B224050-FCAF-46B5-A54C-14287F6AF27C}" presName="textRect" presStyleLbl="revTx" presStyleIdx="0" presStyleCnt="4">
        <dgm:presLayoutVars>
          <dgm:chMax val="1"/>
          <dgm:chPref val="1"/>
        </dgm:presLayoutVars>
      </dgm:prSet>
      <dgm:spPr/>
    </dgm:pt>
    <dgm:pt modelId="{C14AFDCA-F767-4168-8379-6C9220D4AB12}" type="pres">
      <dgm:prSet presAssocID="{D0757192-5DF4-489B-A2BB-6BF4D673BCC3}" presName="sibTrans" presStyleCnt="0"/>
      <dgm:spPr/>
    </dgm:pt>
    <dgm:pt modelId="{D82D88E4-CE14-4A41-AD18-D43B6424FD61}" type="pres">
      <dgm:prSet presAssocID="{207A5702-32D4-4D29-8501-1D58270A59BF}" presName="compNode" presStyleCnt="0"/>
      <dgm:spPr/>
    </dgm:pt>
    <dgm:pt modelId="{8D79FB13-EA5E-4A88-A48D-371BE57ACE2B}" type="pres">
      <dgm:prSet presAssocID="{207A5702-32D4-4D29-8501-1D58270A59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4DB1022-6BDC-4B0E-AD9A-9D97A4DDD790}" type="pres">
      <dgm:prSet presAssocID="{207A5702-32D4-4D29-8501-1D58270A59BF}" presName="spaceRect" presStyleCnt="0"/>
      <dgm:spPr/>
    </dgm:pt>
    <dgm:pt modelId="{4F8AD54F-B82E-4F35-8CD6-EEFE0019D66B}" type="pres">
      <dgm:prSet presAssocID="{207A5702-32D4-4D29-8501-1D58270A59BF}" presName="textRect" presStyleLbl="revTx" presStyleIdx="1" presStyleCnt="4">
        <dgm:presLayoutVars>
          <dgm:chMax val="1"/>
          <dgm:chPref val="1"/>
        </dgm:presLayoutVars>
      </dgm:prSet>
      <dgm:spPr/>
    </dgm:pt>
    <dgm:pt modelId="{F114D5AD-F975-4CC5-89B6-D2BFAC9676F8}" type="pres">
      <dgm:prSet presAssocID="{4F21D7DA-E6A1-4DF1-827B-FFDB85B4D14C}" presName="sibTrans" presStyleCnt="0"/>
      <dgm:spPr/>
    </dgm:pt>
    <dgm:pt modelId="{17E21B5E-3E65-4BBA-AAD5-90F5F3ABBA65}" type="pres">
      <dgm:prSet presAssocID="{61556DDE-6762-46CE-AE4F-F24A554B37AE}" presName="compNode" presStyleCnt="0"/>
      <dgm:spPr/>
    </dgm:pt>
    <dgm:pt modelId="{0D7BEB5B-43FF-46B8-AA66-1B07D9C3512B}" type="pres">
      <dgm:prSet presAssocID="{61556DDE-6762-46CE-AE4F-F24A554B37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4FBF926-9E07-4632-AACF-8917EA5F4AD7}" type="pres">
      <dgm:prSet presAssocID="{61556DDE-6762-46CE-AE4F-F24A554B37AE}" presName="spaceRect" presStyleCnt="0"/>
      <dgm:spPr/>
    </dgm:pt>
    <dgm:pt modelId="{EB87B459-2DFE-4E80-A0C5-BEC79BC0323C}" type="pres">
      <dgm:prSet presAssocID="{61556DDE-6762-46CE-AE4F-F24A554B37AE}" presName="textRect" presStyleLbl="revTx" presStyleIdx="2" presStyleCnt="4">
        <dgm:presLayoutVars>
          <dgm:chMax val="1"/>
          <dgm:chPref val="1"/>
        </dgm:presLayoutVars>
      </dgm:prSet>
      <dgm:spPr/>
    </dgm:pt>
    <dgm:pt modelId="{1F98ECA8-F83F-4284-97BF-87A2E9B4E417}" type="pres">
      <dgm:prSet presAssocID="{28045931-A97B-4D75-92AA-2FF90125C8BC}" presName="sibTrans" presStyleCnt="0"/>
      <dgm:spPr/>
    </dgm:pt>
    <dgm:pt modelId="{FFAED313-7804-442D-9435-993A69CEFC0E}" type="pres">
      <dgm:prSet presAssocID="{251CEE00-240C-418B-84B1-698CA5AF4C5F}" presName="compNode" presStyleCnt="0"/>
      <dgm:spPr/>
    </dgm:pt>
    <dgm:pt modelId="{32271850-1118-4B98-A0AE-ED4834A85D01}" type="pres">
      <dgm:prSet presAssocID="{251CEE00-240C-418B-84B1-698CA5AF4C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36739F-8264-4B4C-9B7E-3819219179BC}" type="pres">
      <dgm:prSet presAssocID="{251CEE00-240C-418B-84B1-698CA5AF4C5F}" presName="spaceRect" presStyleCnt="0"/>
      <dgm:spPr/>
    </dgm:pt>
    <dgm:pt modelId="{0D93E681-DBF2-4FF5-881C-67AABE40DE9E}" type="pres">
      <dgm:prSet presAssocID="{251CEE00-240C-418B-84B1-698CA5AF4C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C91B05-D27F-43B2-B595-CDA4B467660A}" srcId="{88236A94-6DA9-406E-ACF2-03CD78044FA3}" destId="{1B224050-FCAF-46B5-A54C-14287F6AF27C}" srcOrd="0" destOrd="0" parTransId="{DD6ED694-BDB9-4643-AFD3-6040F9244851}" sibTransId="{D0757192-5DF4-489B-A2BB-6BF4D673BCC3}"/>
    <dgm:cxn modelId="{FB436A2C-2361-46DA-B835-69A8BAF59557}" type="presOf" srcId="{61556DDE-6762-46CE-AE4F-F24A554B37AE}" destId="{EB87B459-2DFE-4E80-A0C5-BEC79BC0323C}" srcOrd="0" destOrd="0" presId="urn:microsoft.com/office/officeart/2018/2/layout/IconLabelList"/>
    <dgm:cxn modelId="{52AEB32C-E178-4A25-BD38-4B1C11F8B8DD}" type="presOf" srcId="{1B224050-FCAF-46B5-A54C-14287F6AF27C}" destId="{E9AFAB72-5012-47E6-B671-23D381D22BC2}" srcOrd="0" destOrd="0" presId="urn:microsoft.com/office/officeart/2018/2/layout/IconLabelList"/>
    <dgm:cxn modelId="{71FEC85F-B3F1-4690-B1B3-6AE9E6A3A77B}" srcId="{88236A94-6DA9-406E-ACF2-03CD78044FA3}" destId="{207A5702-32D4-4D29-8501-1D58270A59BF}" srcOrd="1" destOrd="0" parTransId="{94D8244F-5BD6-4474-86D2-2FA6D2572061}" sibTransId="{4F21D7DA-E6A1-4DF1-827B-FFDB85B4D14C}"/>
    <dgm:cxn modelId="{35EEAC67-B31C-4FC2-B0AE-72AC839F9C7D}" type="presOf" srcId="{88236A94-6DA9-406E-ACF2-03CD78044FA3}" destId="{A95A76CD-D2AD-45D1-A856-9B6A7A862617}" srcOrd="0" destOrd="0" presId="urn:microsoft.com/office/officeart/2018/2/layout/IconLabelList"/>
    <dgm:cxn modelId="{218C646F-A02F-4C22-92A7-BA535267E60B}" srcId="{88236A94-6DA9-406E-ACF2-03CD78044FA3}" destId="{251CEE00-240C-418B-84B1-698CA5AF4C5F}" srcOrd="3" destOrd="0" parTransId="{A3FA536A-F2FD-44E1-9805-5D7043C26431}" sibTransId="{76893EBB-FDFD-47B0-86AD-2E575074C54E}"/>
    <dgm:cxn modelId="{6135C174-D3A4-40D3-B1A0-A3A6266D4696}" srcId="{88236A94-6DA9-406E-ACF2-03CD78044FA3}" destId="{61556DDE-6762-46CE-AE4F-F24A554B37AE}" srcOrd="2" destOrd="0" parTransId="{CD55A46C-4150-4B5A-8F6D-5D0492362635}" sibTransId="{28045931-A97B-4D75-92AA-2FF90125C8BC}"/>
    <dgm:cxn modelId="{7A3E0EB2-780E-43F8-BE92-4766C460BC75}" type="presOf" srcId="{207A5702-32D4-4D29-8501-1D58270A59BF}" destId="{4F8AD54F-B82E-4F35-8CD6-EEFE0019D66B}" srcOrd="0" destOrd="0" presId="urn:microsoft.com/office/officeart/2018/2/layout/IconLabelList"/>
    <dgm:cxn modelId="{4D4024E0-5F74-4C1B-A564-F6F43DB9E7E2}" type="presOf" srcId="{251CEE00-240C-418B-84B1-698CA5AF4C5F}" destId="{0D93E681-DBF2-4FF5-881C-67AABE40DE9E}" srcOrd="0" destOrd="0" presId="urn:microsoft.com/office/officeart/2018/2/layout/IconLabelList"/>
    <dgm:cxn modelId="{F825E863-AA0E-4C2E-9C56-FB3795836D2B}" type="presParOf" srcId="{A95A76CD-D2AD-45D1-A856-9B6A7A862617}" destId="{0D2293CB-E0CF-4841-8945-89D7F2E3625B}" srcOrd="0" destOrd="0" presId="urn:microsoft.com/office/officeart/2018/2/layout/IconLabelList"/>
    <dgm:cxn modelId="{C7D1F38F-3258-4828-9DC0-D9E9A900C4EB}" type="presParOf" srcId="{0D2293CB-E0CF-4841-8945-89D7F2E3625B}" destId="{9FE9E01B-8F79-4536-9910-044164F5D0C1}" srcOrd="0" destOrd="0" presId="urn:microsoft.com/office/officeart/2018/2/layout/IconLabelList"/>
    <dgm:cxn modelId="{27A70E8F-30BC-4856-B42C-0B42ED76E5C6}" type="presParOf" srcId="{0D2293CB-E0CF-4841-8945-89D7F2E3625B}" destId="{4AA683E0-D8D5-4B2B-8B7B-C4B1A0D9400A}" srcOrd="1" destOrd="0" presId="urn:microsoft.com/office/officeart/2018/2/layout/IconLabelList"/>
    <dgm:cxn modelId="{B0F54A8B-19C3-4F81-B033-AEC1CE633ECC}" type="presParOf" srcId="{0D2293CB-E0CF-4841-8945-89D7F2E3625B}" destId="{E9AFAB72-5012-47E6-B671-23D381D22BC2}" srcOrd="2" destOrd="0" presId="urn:microsoft.com/office/officeart/2018/2/layout/IconLabelList"/>
    <dgm:cxn modelId="{B270A8F6-F5A3-4997-A740-58FDB23AD65A}" type="presParOf" srcId="{A95A76CD-D2AD-45D1-A856-9B6A7A862617}" destId="{C14AFDCA-F767-4168-8379-6C9220D4AB12}" srcOrd="1" destOrd="0" presId="urn:microsoft.com/office/officeart/2018/2/layout/IconLabelList"/>
    <dgm:cxn modelId="{FE85C441-A807-48FA-9375-E8E854D843FE}" type="presParOf" srcId="{A95A76CD-D2AD-45D1-A856-9B6A7A862617}" destId="{D82D88E4-CE14-4A41-AD18-D43B6424FD61}" srcOrd="2" destOrd="0" presId="urn:microsoft.com/office/officeart/2018/2/layout/IconLabelList"/>
    <dgm:cxn modelId="{BA9342DF-FEC5-44FF-8972-03690B607394}" type="presParOf" srcId="{D82D88E4-CE14-4A41-AD18-D43B6424FD61}" destId="{8D79FB13-EA5E-4A88-A48D-371BE57ACE2B}" srcOrd="0" destOrd="0" presId="urn:microsoft.com/office/officeart/2018/2/layout/IconLabelList"/>
    <dgm:cxn modelId="{8DF767BD-3D63-4FAD-B2CC-02E0727CDFB2}" type="presParOf" srcId="{D82D88E4-CE14-4A41-AD18-D43B6424FD61}" destId="{04DB1022-6BDC-4B0E-AD9A-9D97A4DDD790}" srcOrd="1" destOrd="0" presId="urn:microsoft.com/office/officeart/2018/2/layout/IconLabelList"/>
    <dgm:cxn modelId="{FD1CC5BC-7845-4472-8422-1D591DD7230C}" type="presParOf" srcId="{D82D88E4-CE14-4A41-AD18-D43B6424FD61}" destId="{4F8AD54F-B82E-4F35-8CD6-EEFE0019D66B}" srcOrd="2" destOrd="0" presId="urn:microsoft.com/office/officeart/2018/2/layout/IconLabelList"/>
    <dgm:cxn modelId="{9227689C-4C15-4595-A1A8-B3613382A469}" type="presParOf" srcId="{A95A76CD-D2AD-45D1-A856-9B6A7A862617}" destId="{F114D5AD-F975-4CC5-89B6-D2BFAC9676F8}" srcOrd="3" destOrd="0" presId="urn:microsoft.com/office/officeart/2018/2/layout/IconLabelList"/>
    <dgm:cxn modelId="{6DF10F84-06C0-4DAC-B439-1AEAF04D9603}" type="presParOf" srcId="{A95A76CD-D2AD-45D1-A856-9B6A7A862617}" destId="{17E21B5E-3E65-4BBA-AAD5-90F5F3ABBA65}" srcOrd="4" destOrd="0" presId="urn:microsoft.com/office/officeart/2018/2/layout/IconLabelList"/>
    <dgm:cxn modelId="{0C45B779-CA10-4C44-B93D-BCAE31F94121}" type="presParOf" srcId="{17E21B5E-3E65-4BBA-AAD5-90F5F3ABBA65}" destId="{0D7BEB5B-43FF-46B8-AA66-1B07D9C3512B}" srcOrd="0" destOrd="0" presId="urn:microsoft.com/office/officeart/2018/2/layout/IconLabelList"/>
    <dgm:cxn modelId="{50B3038C-D628-4F72-8ED5-C824F83F2C1C}" type="presParOf" srcId="{17E21B5E-3E65-4BBA-AAD5-90F5F3ABBA65}" destId="{84FBF926-9E07-4632-AACF-8917EA5F4AD7}" srcOrd="1" destOrd="0" presId="urn:microsoft.com/office/officeart/2018/2/layout/IconLabelList"/>
    <dgm:cxn modelId="{AAE86877-2FC2-451D-B50B-DC16DF735475}" type="presParOf" srcId="{17E21B5E-3E65-4BBA-AAD5-90F5F3ABBA65}" destId="{EB87B459-2DFE-4E80-A0C5-BEC79BC0323C}" srcOrd="2" destOrd="0" presId="urn:microsoft.com/office/officeart/2018/2/layout/IconLabelList"/>
    <dgm:cxn modelId="{B20BF85B-F259-4A32-9AD7-451C7804BED3}" type="presParOf" srcId="{A95A76CD-D2AD-45D1-A856-9B6A7A862617}" destId="{1F98ECA8-F83F-4284-97BF-87A2E9B4E417}" srcOrd="5" destOrd="0" presId="urn:microsoft.com/office/officeart/2018/2/layout/IconLabelList"/>
    <dgm:cxn modelId="{ABBC49BC-D250-4E5F-8EBA-FB054F2B2207}" type="presParOf" srcId="{A95A76CD-D2AD-45D1-A856-9B6A7A862617}" destId="{FFAED313-7804-442D-9435-993A69CEFC0E}" srcOrd="6" destOrd="0" presId="urn:microsoft.com/office/officeart/2018/2/layout/IconLabelList"/>
    <dgm:cxn modelId="{A6A66673-A4AC-4CA1-B0D3-5B8453C40A29}" type="presParOf" srcId="{FFAED313-7804-442D-9435-993A69CEFC0E}" destId="{32271850-1118-4B98-A0AE-ED4834A85D01}" srcOrd="0" destOrd="0" presId="urn:microsoft.com/office/officeart/2018/2/layout/IconLabelList"/>
    <dgm:cxn modelId="{F1C9BF29-7913-4F71-B5E1-2D0DF26B7A31}" type="presParOf" srcId="{FFAED313-7804-442D-9435-993A69CEFC0E}" destId="{C536739F-8264-4B4C-9B7E-3819219179BC}" srcOrd="1" destOrd="0" presId="urn:microsoft.com/office/officeart/2018/2/layout/IconLabelList"/>
    <dgm:cxn modelId="{42FE8A45-18B9-4DF3-841E-5558E432A236}" type="presParOf" srcId="{FFAED313-7804-442D-9435-993A69CEFC0E}" destId="{0D93E681-DBF2-4FF5-881C-67AABE40DE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DF7E3C-F33D-4F6B-8196-C0BFA916103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675DD-FF81-4DE9-AE60-76EFC2679276}">
      <dgm:prSet/>
      <dgm:spPr/>
      <dgm:t>
        <a:bodyPr/>
        <a:lstStyle/>
        <a:p>
          <a:r>
            <a:rPr lang="en-GB"/>
            <a:t>•</a:t>
          </a:r>
          <a:r>
            <a:rPr lang="en-GB" b="1"/>
            <a:t>Appium</a:t>
          </a:r>
          <a:endParaRPr lang="en-US"/>
        </a:p>
      </dgm:t>
    </dgm:pt>
    <dgm:pt modelId="{928D8E21-D79D-4F1D-A93F-DEAE92223549}" type="parTrans" cxnId="{4AF3D616-1558-4DA8-9A1A-D71C52315FC1}">
      <dgm:prSet/>
      <dgm:spPr/>
      <dgm:t>
        <a:bodyPr/>
        <a:lstStyle/>
        <a:p>
          <a:endParaRPr lang="en-US"/>
        </a:p>
      </dgm:t>
    </dgm:pt>
    <dgm:pt modelId="{AE921F1A-EE56-46ED-95EC-1BF265D4BFA8}" type="sibTrans" cxnId="{4AF3D616-1558-4DA8-9A1A-D71C52315FC1}">
      <dgm:prSet/>
      <dgm:spPr/>
      <dgm:t>
        <a:bodyPr/>
        <a:lstStyle/>
        <a:p>
          <a:endParaRPr lang="en-US"/>
        </a:p>
      </dgm:t>
    </dgm:pt>
    <dgm:pt modelId="{4872B7A1-6720-4B79-B759-F90F8002652B}">
      <dgm:prSet/>
      <dgm:spPr/>
      <dgm:t>
        <a:bodyPr/>
        <a:lstStyle/>
        <a:p>
          <a:r>
            <a:rPr lang="en-GB"/>
            <a:t>1.</a:t>
          </a:r>
          <a:r>
            <a:rPr lang="en-GB" b="1"/>
            <a:t>Open source Automation tool.</a:t>
          </a:r>
          <a:endParaRPr lang="en-US"/>
        </a:p>
      </dgm:t>
    </dgm:pt>
    <dgm:pt modelId="{60D6C34F-CE63-41D9-B09D-FBB888B0EECF}" type="parTrans" cxnId="{5F81AE85-96F3-475B-9755-4CED86007145}">
      <dgm:prSet/>
      <dgm:spPr/>
      <dgm:t>
        <a:bodyPr/>
        <a:lstStyle/>
        <a:p>
          <a:endParaRPr lang="en-US"/>
        </a:p>
      </dgm:t>
    </dgm:pt>
    <dgm:pt modelId="{89027301-7A30-41DD-8F71-C6509CF6E323}" type="sibTrans" cxnId="{5F81AE85-96F3-475B-9755-4CED86007145}">
      <dgm:prSet/>
      <dgm:spPr/>
      <dgm:t>
        <a:bodyPr/>
        <a:lstStyle/>
        <a:p>
          <a:endParaRPr lang="en-US"/>
        </a:p>
      </dgm:t>
    </dgm:pt>
    <dgm:pt modelId="{5DE943B8-D0C7-4C76-B50C-21BCBF61406D}">
      <dgm:prSet/>
      <dgm:spPr/>
      <dgm:t>
        <a:bodyPr/>
        <a:lstStyle/>
        <a:p>
          <a:r>
            <a:rPr lang="en-GB"/>
            <a:t>2.</a:t>
          </a:r>
          <a:r>
            <a:rPr lang="en-GB" b="1"/>
            <a:t>It is also a Automation Framework.</a:t>
          </a:r>
          <a:endParaRPr lang="en-US"/>
        </a:p>
      </dgm:t>
    </dgm:pt>
    <dgm:pt modelId="{98F4D2A8-D41F-4ADF-AA63-22154DA4FD8B}" type="parTrans" cxnId="{73DA61B0-E41B-4F29-84CC-525AF622DFD7}">
      <dgm:prSet/>
      <dgm:spPr/>
      <dgm:t>
        <a:bodyPr/>
        <a:lstStyle/>
        <a:p>
          <a:endParaRPr lang="en-US"/>
        </a:p>
      </dgm:t>
    </dgm:pt>
    <dgm:pt modelId="{E546CF73-8269-432E-9457-D58251E8FAA6}" type="sibTrans" cxnId="{73DA61B0-E41B-4F29-84CC-525AF622DFD7}">
      <dgm:prSet/>
      <dgm:spPr/>
      <dgm:t>
        <a:bodyPr/>
        <a:lstStyle/>
        <a:p>
          <a:endParaRPr lang="en-US"/>
        </a:p>
      </dgm:t>
    </dgm:pt>
    <dgm:pt modelId="{5BBAF436-E36F-460D-B773-914E3A51D0C0}">
      <dgm:prSet/>
      <dgm:spPr/>
      <dgm:t>
        <a:bodyPr/>
        <a:lstStyle/>
        <a:p>
          <a:r>
            <a:rPr lang="en-GB"/>
            <a:t>3.</a:t>
          </a:r>
          <a:r>
            <a:rPr lang="en-GB" b="1"/>
            <a:t>Automates different types of mobile applications testing.</a:t>
          </a:r>
          <a:endParaRPr lang="en-US"/>
        </a:p>
      </dgm:t>
    </dgm:pt>
    <dgm:pt modelId="{8ACE2D98-96D6-4FCA-8390-CB08248E04F5}" type="parTrans" cxnId="{4CC38ADB-2A10-4010-80AE-AAFA379BC385}">
      <dgm:prSet/>
      <dgm:spPr/>
      <dgm:t>
        <a:bodyPr/>
        <a:lstStyle/>
        <a:p>
          <a:endParaRPr lang="en-US"/>
        </a:p>
      </dgm:t>
    </dgm:pt>
    <dgm:pt modelId="{622F007B-5488-4368-A7A2-3ECB435FD08E}" type="sibTrans" cxnId="{4CC38ADB-2A10-4010-80AE-AAFA379BC385}">
      <dgm:prSet/>
      <dgm:spPr/>
      <dgm:t>
        <a:bodyPr/>
        <a:lstStyle/>
        <a:p>
          <a:endParaRPr lang="en-US"/>
        </a:p>
      </dgm:t>
    </dgm:pt>
    <dgm:pt modelId="{AE431A8E-0C58-459A-9ADF-4C16BA5D892B}">
      <dgm:prSet/>
      <dgm:spPr/>
      <dgm:t>
        <a:bodyPr/>
        <a:lstStyle/>
        <a:p>
          <a:r>
            <a:rPr lang="en-GB"/>
            <a:t>4.</a:t>
          </a:r>
          <a:r>
            <a:rPr lang="en-GB" b="1"/>
            <a:t>It can test web , Native and Hybrid application.</a:t>
          </a:r>
          <a:endParaRPr lang="en-US"/>
        </a:p>
      </dgm:t>
    </dgm:pt>
    <dgm:pt modelId="{45AF3834-F79E-4007-8657-5B5CAFDAEA16}" type="parTrans" cxnId="{0CE1BC97-869C-4FAA-BA7D-EA9D9D773BA3}">
      <dgm:prSet/>
      <dgm:spPr/>
      <dgm:t>
        <a:bodyPr/>
        <a:lstStyle/>
        <a:p>
          <a:endParaRPr lang="en-US"/>
        </a:p>
      </dgm:t>
    </dgm:pt>
    <dgm:pt modelId="{7E266E99-2A7E-428F-AFD3-63ED71315962}" type="sibTrans" cxnId="{0CE1BC97-869C-4FAA-BA7D-EA9D9D773BA3}">
      <dgm:prSet/>
      <dgm:spPr/>
      <dgm:t>
        <a:bodyPr/>
        <a:lstStyle/>
        <a:p>
          <a:endParaRPr lang="en-US"/>
        </a:p>
      </dgm:t>
    </dgm:pt>
    <dgm:pt modelId="{692C49E7-E18F-432A-9CC6-DEE9D4133F34}">
      <dgm:prSet/>
      <dgm:spPr/>
      <dgm:t>
        <a:bodyPr/>
        <a:lstStyle/>
        <a:p>
          <a:r>
            <a:rPr lang="en-GB"/>
            <a:t>5.</a:t>
          </a:r>
          <a:r>
            <a:rPr lang="en-GB" b="1"/>
            <a:t>It supports multiple programming languages.     (Java , python , ruby and many more )</a:t>
          </a:r>
          <a:endParaRPr lang="en-US"/>
        </a:p>
      </dgm:t>
    </dgm:pt>
    <dgm:pt modelId="{0972DB45-593A-453F-BFCD-A3C954749BE9}" type="parTrans" cxnId="{B9C574CB-56CC-483A-9385-BD8093FDAD8B}">
      <dgm:prSet/>
      <dgm:spPr/>
      <dgm:t>
        <a:bodyPr/>
        <a:lstStyle/>
        <a:p>
          <a:endParaRPr lang="en-US"/>
        </a:p>
      </dgm:t>
    </dgm:pt>
    <dgm:pt modelId="{A143FDED-D232-44CA-8B98-344009B6267E}" type="sibTrans" cxnId="{B9C574CB-56CC-483A-9385-BD8093FDAD8B}">
      <dgm:prSet/>
      <dgm:spPr/>
      <dgm:t>
        <a:bodyPr/>
        <a:lstStyle/>
        <a:p>
          <a:endParaRPr lang="en-US"/>
        </a:p>
      </dgm:t>
    </dgm:pt>
    <dgm:pt modelId="{263DEA1A-5370-40B7-9C2D-A0F0BE319513}">
      <dgm:prSet/>
      <dgm:spPr/>
      <dgm:t>
        <a:bodyPr/>
        <a:lstStyle/>
        <a:p>
          <a:r>
            <a:rPr lang="en-GB" b="1"/>
            <a:t>6.It works on Emulator as well as Real Devices.</a:t>
          </a:r>
          <a:endParaRPr lang="en-US"/>
        </a:p>
      </dgm:t>
    </dgm:pt>
    <dgm:pt modelId="{FB7C3AEF-C94A-4945-B977-2D527E5B375C}" type="parTrans" cxnId="{E4DB9609-9F8F-4B21-A7C1-6A21A57D7BEB}">
      <dgm:prSet/>
      <dgm:spPr/>
      <dgm:t>
        <a:bodyPr/>
        <a:lstStyle/>
        <a:p>
          <a:endParaRPr lang="en-US"/>
        </a:p>
      </dgm:t>
    </dgm:pt>
    <dgm:pt modelId="{9C2B594F-2576-4553-9606-8E2DA9FBFFA2}" type="sibTrans" cxnId="{E4DB9609-9F8F-4B21-A7C1-6A21A57D7BEB}">
      <dgm:prSet/>
      <dgm:spPr/>
      <dgm:t>
        <a:bodyPr/>
        <a:lstStyle/>
        <a:p>
          <a:endParaRPr lang="en-US"/>
        </a:p>
      </dgm:t>
    </dgm:pt>
    <dgm:pt modelId="{90DE363E-1B95-4529-951D-1609605A8901}" type="pres">
      <dgm:prSet presAssocID="{50DF7E3C-F33D-4F6B-8196-C0BFA9161033}" presName="compositeShape" presStyleCnt="0">
        <dgm:presLayoutVars>
          <dgm:chMax val="7"/>
          <dgm:dir/>
          <dgm:resizeHandles val="exact"/>
        </dgm:presLayoutVars>
      </dgm:prSet>
      <dgm:spPr/>
    </dgm:pt>
    <dgm:pt modelId="{FCB982AB-DB6B-4F1E-ACCE-E73672883F22}" type="pres">
      <dgm:prSet presAssocID="{50DF7E3C-F33D-4F6B-8196-C0BFA9161033}" presName="wedge1" presStyleLbl="node1" presStyleIdx="0" presStyleCnt="7"/>
      <dgm:spPr/>
    </dgm:pt>
    <dgm:pt modelId="{F9384D9D-B1F9-47AC-9C1D-82CF80DA6425}" type="pres">
      <dgm:prSet presAssocID="{50DF7E3C-F33D-4F6B-8196-C0BFA9161033}" presName="dummy1a" presStyleCnt="0"/>
      <dgm:spPr/>
    </dgm:pt>
    <dgm:pt modelId="{09121B9E-9765-4CD2-86D4-8C48F609EC81}" type="pres">
      <dgm:prSet presAssocID="{50DF7E3C-F33D-4F6B-8196-C0BFA9161033}" presName="dummy1b" presStyleCnt="0"/>
      <dgm:spPr/>
    </dgm:pt>
    <dgm:pt modelId="{C1731249-8763-4D4F-9CA3-688A94F7D9D8}" type="pres">
      <dgm:prSet presAssocID="{50DF7E3C-F33D-4F6B-8196-C0BFA916103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368E656-1D9F-4C75-9DA0-4A4267D5225A}" type="pres">
      <dgm:prSet presAssocID="{50DF7E3C-F33D-4F6B-8196-C0BFA9161033}" presName="wedge2" presStyleLbl="node1" presStyleIdx="1" presStyleCnt="7"/>
      <dgm:spPr/>
    </dgm:pt>
    <dgm:pt modelId="{F8E2F720-8F71-4D1F-9C87-28DB4FC8D22D}" type="pres">
      <dgm:prSet presAssocID="{50DF7E3C-F33D-4F6B-8196-C0BFA9161033}" presName="dummy2a" presStyleCnt="0"/>
      <dgm:spPr/>
    </dgm:pt>
    <dgm:pt modelId="{FB7937BE-75EE-4E1C-A793-32981C341FE2}" type="pres">
      <dgm:prSet presAssocID="{50DF7E3C-F33D-4F6B-8196-C0BFA9161033}" presName="dummy2b" presStyleCnt="0"/>
      <dgm:spPr/>
    </dgm:pt>
    <dgm:pt modelId="{A4BBAD4A-13D2-4B55-A082-B75FBABF6FEB}" type="pres">
      <dgm:prSet presAssocID="{50DF7E3C-F33D-4F6B-8196-C0BFA916103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2460A5B-6313-404A-A077-B82150E952A9}" type="pres">
      <dgm:prSet presAssocID="{50DF7E3C-F33D-4F6B-8196-C0BFA9161033}" presName="wedge3" presStyleLbl="node1" presStyleIdx="2" presStyleCnt="7"/>
      <dgm:spPr/>
    </dgm:pt>
    <dgm:pt modelId="{7985108C-4213-4363-A178-BE5178717C73}" type="pres">
      <dgm:prSet presAssocID="{50DF7E3C-F33D-4F6B-8196-C0BFA9161033}" presName="dummy3a" presStyleCnt="0"/>
      <dgm:spPr/>
    </dgm:pt>
    <dgm:pt modelId="{77E6F7E8-B0A3-4CC8-925E-8BB0003A4785}" type="pres">
      <dgm:prSet presAssocID="{50DF7E3C-F33D-4F6B-8196-C0BFA9161033}" presName="dummy3b" presStyleCnt="0"/>
      <dgm:spPr/>
    </dgm:pt>
    <dgm:pt modelId="{50908739-B43B-4FF3-B7C2-62ACB7938751}" type="pres">
      <dgm:prSet presAssocID="{50DF7E3C-F33D-4F6B-8196-C0BFA916103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4FD17E-375B-4E70-88C1-2BC17F0307E8}" type="pres">
      <dgm:prSet presAssocID="{50DF7E3C-F33D-4F6B-8196-C0BFA9161033}" presName="wedge4" presStyleLbl="node1" presStyleIdx="3" presStyleCnt="7"/>
      <dgm:spPr/>
    </dgm:pt>
    <dgm:pt modelId="{E17DC2D9-5622-40FE-BA9E-E7679DC57DED}" type="pres">
      <dgm:prSet presAssocID="{50DF7E3C-F33D-4F6B-8196-C0BFA9161033}" presName="dummy4a" presStyleCnt="0"/>
      <dgm:spPr/>
    </dgm:pt>
    <dgm:pt modelId="{C0582AE3-F3D2-4A90-B66A-93B8EB9EC53C}" type="pres">
      <dgm:prSet presAssocID="{50DF7E3C-F33D-4F6B-8196-C0BFA9161033}" presName="dummy4b" presStyleCnt="0"/>
      <dgm:spPr/>
    </dgm:pt>
    <dgm:pt modelId="{3358F41B-037D-404E-A48A-A39A863102D9}" type="pres">
      <dgm:prSet presAssocID="{50DF7E3C-F33D-4F6B-8196-C0BFA916103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7D689EC-2BA4-4C1E-A22F-276FFD7199AE}" type="pres">
      <dgm:prSet presAssocID="{50DF7E3C-F33D-4F6B-8196-C0BFA9161033}" presName="wedge5" presStyleLbl="node1" presStyleIdx="4" presStyleCnt="7"/>
      <dgm:spPr/>
    </dgm:pt>
    <dgm:pt modelId="{A398DC17-6137-4D97-B666-10F0C7776B23}" type="pres">
      <dgm:prSet presAssocID="{50DF7E3C-F33D-4F6B-8196-C0BFA9161033}" presName="dummy5a" presStyleCnt="0"/>
      <dgm:spPr/>
    </dgm:pt>
    <dgm:pt modelId="{B35D3F82-AD03-4E0E-8B65-7D00A7CA451E}" type="pres">
      <dgm:prSet presAssocID="{50DF7E3C-F33D-4F6B-8196-C0BFA9161033}" presName="dummy5b" presStyleCnt="0"/>
      <dgm:spPr/>
    </dgm:pt>
    <dgm:pt modelId="{4FBB80A1-BB78-478A-815C-EA2AAD9C3C76}" type="pres">
      <dgm:prSet presAssocID="{50DF7E3C-F33D-4F6B-8196-C0BFA916103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D3BA810-E3F4-482A-A84D-221DEAD1DBF5}" type="pres">
      <dgm:prSet presAssocID="{50DF7E3C-F33D-4F6B-8196-C0BFA9161033}" presName="wedge6" presStyleLbl="node1" presStyleIdx="5" presStyleCnt="7"/>
      <dgm:spPr/>
    </dgm:pt>
    <dgm:pt modelId="{CAEEE549-9E38-4694-8B0F-0085339467F3}" type="pres">
      <dgm:prSet presAssocID="{50DF7E3C-F33D-4F6B-8196-C0BFA9161033}" presName="dummy6a" presStyleCnt="0"/>
      <dgm:spPr/>
    </dgm:pt>
    <dgm:pt modelId="{10D995C2-91BE-4565-A341-E57A264137A6}" type="pres">
      <dgm:prSet presAssocID="{50DF7E3C-F33D-4F6B-8196-C0BFA9161033}" presName="dummy6b" presStyleCnt="0"/>
      <dgm:spPr/>
    </dgm:pt>
    <dgm:pt modelId="{ED8D7500-C42A-472F-825C-35046E89B2AF}" type="pres">
      <dgm:prSet presAssocID="{50DF7E3C-F33D-4F6B-8196-C0BFA916103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548E143-161A-4691-ADF7-CD6579DC6C14}" type="pres">
      <dgm:prSet presAssocID="{50DF7E3C-F33D-4F6B-8196-C0BFA9161033}" presName="wedge7" presStyleLbl="node1" presStyleIdx="6" presStyleCnt="7"/>
      <dgm:spPr/>
    </dgm:pt>
    <dgm:pt modelId="{A9A9BF36-2647-4929-9E52-8738FFA4B44F}" type="pres">
      <dgm:prSet presAssocID="{50DF7E3C-F33D-4F6B-8196-C0BFA9161033}" presName="dummy7a" presStyleCnt="0"/>
      <dgm:spPr/>
    </dgm:pt>
    <dgm:pt modelId="{2C75E37A-CB47-46DA-A2DA-AD88DED2E2FE}" type="pres">
      <dgm:prSet presAssocID="{50DF7E3C-F33D-4F6B-8196-C0BFA9161033}" presName="dummy7b" presStyleCnt="0"/>
      <dgm:spPr/>
    </dgm:pt>
    <dgm:pt modelId="{A61E4E5D-BEE9-46B0-9AC3-BEC13502AB3D}" type="pres">
      <dgm:prSet presAssocID="{50DF7E3C-F33D-4F6B-8196-C0BFA916103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5FB1DB8-4AFC-4959-8BF6-7A5CF9D17BDA}" type="pres">
      <dgm:prSet presAssocID="{AE921F1A-EE56-46ED-95EC-1BF265D4BFA8}" presName="arrowWedge1" presStyleLbl="fgSibTrans2D1" presStyleIdx="0" presStyleCnt="7"/>
      <dgm:spPr/>
    </dgm:pt>
    <dgm:pt modelId="{A7694E47-B202-446B-A4A0-0ECB91832EDE}" type="pres">
      <dgm:prSet presAssocID="{89027301-7A30-41DD-8F71-C6509CF6E323}" presName="arrowWedge2" presStyleLbl="fgSibTrans2D1" presStyleIdx="1" presStyleCnt="7"/>
      <dgm:spPr/>
    </dgm:pt>
    <dgm:pt modelId="{067A83C7-7B45-4BDC-8001-C056EF8B981C}" type="pres">
      <dgm:prSet presAssocID="{E546CF73-8269-432E-9457-D58251E8FAA6}" presName="arrowWedge3" presStyleLbl="fgSibTrans2D1" presStyleIdx="2" presStyleCnt="7"/>
      <dgm:spPr/>
    </dgm:pt>
    <dgm:pt modelId="{D851AA13-7077-4ABE-A0C2-F24414521396}" type="pres">
      <dgm:prSet presAssocID="{622F007B-5488-4368-A7A2-3ECB435FD08E}" presName="arrowWedge4" presStyleLbl="fgSibTrans2D1" presStyleIdx="3" presStyleCnt="7"/>
      <dgm:spPr/>
    </dgm:pt>
    <dgm:pt modelId="{67897F37-D5D2-4BB5-86BF-14672E1B7EC1}" type="pres">
      <dgm:prSet presAssocID="{7E266E99-2A7E-428F-AFD3-63ED71315962}" presName="arrowWedge5" presStyleLbl="fgSibTrans2D1" presStyleIdx="4" presStyleCnt="7"/>
      <dgm:spPr/>
    </dgm:pt>
    <dgm:pt modelId="{05455CA8-6622-47A6-B1CC-43D87A6F2DC3}" type="pres">
      <dgm:prSet presAssocID="{A143FDED-D232-44CA-8B98-344009B6267E}" presName="arrowWedge6" presStyleLbl="fgSibTrans2D1" presStyleIdx="5" presStyleCnt="7"/>
      <dgm:spPr/>
    </dgm:pt>
    <dgm:pt modelId="{2DD57839-1CDE-415A-9118-5B02FE5D39E8}" type="pres">
      <dgm:prSet presAssocID="{9C2B594F-2576-4553-9606-8E2DA9FBFFA2}" presName="arrowWedge7" presStyleLbl="fgSibTrans2D1" presStyleIdx="6" presStyleCnt="7"/>
      <dgm:spPr/>
    </dgm:pt>
  </dgm:ptLst>
  <dgm:cxnLst>
    <dgm:cxn modelId="{BDC35100-8872-4EBA-9F61-372B150F7AF4}" type="presOf" srcId="{AE431A8E-0C58-459A-9ADF-4C16BA5D892B}" destId="{E7D689EC-2BA4-4C1E-A22F-276FFD7199AE}" srcOrd="0" destOrd="0" presId="urn:microsoft.com/office/officeart/2005/8/layout/cycle8"/>
    <dgm:cxn modelId="{97E20A04-5BCE-4865-88A4-D51A94E412FF}" type="presOf" srcId="{5DE943B8-D0C7-4C76-B50C-21BCBF61406D}" destId="{C2460A5B-6313-404A-A077-B82150E952A9}" srcOrd="0" destOrd="0" presId="urn:microsoft.com/office/officeart/2005/8/layout/cycle8"/>
    <dgm:cxn modelId="{FC207106-EE64-4D1F-9192-68A6430D1BA4}" type="presOf" srcId="{5BBAF436-E36F-460D-B773-914E3A51D0C0}" destId="{3358F41B-037D-404E-A48A-A39A863102D9}" srcOrd="1" destOrd="0" presId="urn:microsoft.com/office/officeart/2005/8/layout/cycle8"/>
    <dgm:cxn modelId="{E4DB9609-9F8F-4B21-A7C1-6A21A57D7BEB}" srcId="{50DF7E3C-F33D-4F6B-8196-C0BFA9161033}" destId="{263DEA1A-5370-40B7-9C2D-A0F0BE319513}" srcOrd="6" destOrd="0" parTransId="{FB7C3AEF-C94A-4945-B977-2D527E5B375C}" sibTransId="{9C2B594F-2576-4553-9606-8E2DA9FBFFA2}"/>
    <dgm:cxn modelId="{4AF3D616-1558-4DA8-9A1A-D71C52315FC1}" srcId="{50DF7E3C-F33D-4F6B-8196-C0BFA9161033}" destId="{032675DD-FF81-4DE9-AE60-76EFC2679276}" srcOrd="0" destOrd="0" parTransId="{928D8E21-D79D-4F1D-A93F-DEAE92223549}" sibTransId="{AE921F1A-EE56-46ED-95EC-1BF265D4BFA8}"/>
    <dgm:cxn modelId="{7D8BEE3E-7E12-493C-BC83-CC6C58A24013}" type="presOf" srcId="{50DF7E3C-F33D-4F6B-8196-C0BFA9161033}" destId="{90DE363E-1B95-4529-951D-1609605A8901}" srcOrd="0" destOrd="0" presId="urn:microsoft.com/office/officeart/2005/8/layout/cycle8"/>
    <dgm:cxn modelId="{1BCE0860-4A19-4F55-98B2-87D7C6A9F128}" type="presOf" srcId="{032675DD-FF81-4DE9-AE60-76EFC2679276}" destId="{FCB982AB-DB6B-4F1E-ACCE-E73672883F22}" srcOrd="0" destOrd="0" presId="urn:microsoft.com/office/officeart/2005/8/layout/cycle8"/>
    <dgm:cxn modelId="{36512570-3695-4A9B-AFF5-C70DC7ED2B11}" type="presOf" srcId="{5BBAF436-E36F-460D-B773-914E3A51D0C0}" destId="{544FD17E-375B-4E70-88C1-2BC17F0307E8}" srcOrd="0" destOrd="0" presId="urn:microsoft.com/office/officeart/2005/8/layout/cycle8"/>
    <dgm:cxn modelId="{161ADA71-D5CE-44F8-BFDC-807AC281E666}" type="presOf" srcId="{4872B7A1-6720-4B79-B759-F90F8002652B}" destId="{9368E656-1D9F-4C75-9DA0-4A4267D5225A}" srcOrd="0" destOrd="0" presId="urn:microsoft.com/office/officeart/2005/8/layout/cycle8"/>
    <dgm:cxn modelId="{DFD7247F-5158-4052-A87D-33DA0479DF47}" type="presOf" srcId="{4872B7A1-6720-4B79-B759-F90F8002652B}" destId="{A4BBAD4A-13D2-4B55-A082-B75FBABF6FEB}" srcOrd="1" destOrd="0" presId="urn:microsoft.com/office/officeart/2005/8/layout/cycle8"/>
    <dgm:cxn modelId="{5F81AE85-96F3-475B-9755-4CED86007145}" srcId="{50DF7E3C-F33D-4F6B-8196-C0BFA9161033}" destId="{4872B7A1-6720-4B79-B759-F90F8002652B}" srcOrd="1" destOrd="0" parTransId="{60D6C34F-CE63-41D9-B09D-FBB888B0EECF}" sibTransId="{89027301-7A30-41DD-8F71-C6509CF6E323}"/>
    <dgm:cxn modelId="{086D168F-619A-49C3-9DC2-F69D4DE62792}" type="presOf" srcId="{692C49E7-E18F-432A-9CC6-DEE9D4133F34}" destId="{BD3BA810-E3F4-482A-A84D-221DEAD1DBF5}" srcOrd="0" destOrd="0" presId="urn:microsoft.com/office/officeart/2005/8/layout/cycle8"/>
    <dgm:cxn modelId="{72789190-AD5E-417A-B58C-EDD2802301C0}" type="presOf" srcId="{5DE943B8-D0C7-4C76-B50C-21BCBF61406D}" destId="{50908739-B43B-4FF3-B7C2-62ACB7938751}" srcOrd="1" destOrd="0" presId="urn:microsoft.com/office/officeart/2005/8/layout/cycle8"/>
    <dgm:cxn modelId="{0CE1BC97-869C-4FAA-BA7D-EA9D9D773BA3}" srcId="{50DF7E3C-F33D-4F6B-8196-C0BFA9161033}" destId="{AE431A8E-0C58-459A-9ADF-4C16BA5D892B}" srcOrd="4" destOrd="0" parTransId="{45AF3834-F79E-4007-8657-5B5CAFDAEA16}" sibTransId="{7E266E99-2A7E-428F-AFD3-63ED71315962}"/>
    <dgm:cxn modelId="{1DA3F79C-DDED-4FCB-9C06-C1A28DE61A1C}" type="presOf" srcId="{263DEA1A-5370-40B7-9C2D-A0F0BE319513}" destId="{A61E4E5D-BEE9-46B0-9AC3-BEC13502AB3D}" srcOrd="1" destOrd="0" presId="urn:microsoft.com/office/officeart/2005/8/layout/cycle8"/>
    <dgm:cxn modelId="{91A517A6-A2E9-410A-833B-480301D5CF43}" type="presOf" srcId="{032675DD-FF81-4DE9-AE60-76EFC2679276}" destId="{C1731249-8763-4D4F-9CA3-688A94F7D9D8}" srcOrd="1" destOrd="0" presId="urn:microsoft.com/office/officeart/2005/8/layout/cycle8"/>
    <dgm:cxn modelId="{73DA61B0-E41B-4F29-84CC-525AF622DFD7}" srcId="{50DF7E3C-F33D-4F6B-8196-C0BFA9161033}" destId="{5DE943B8-D0C7-4C76-B50C-21BCBF61406D}" srcOrd="2" destOrd="0" parTransId="{98F4D2A8-D41F-4ADF-AA63-22154DA4FD8B}" sibTransId="{E546CF73-8269-432E-9457-D58251E8FAA6}"/>
    <dgm:cxn modelId="{B9C574CB-56CC-483A-9385-BD8093FDAD8B}" srcId="{50DF7E3C-F33D-4F6B-8196-C0BFA9161033}" destId="{692C49E7-E18F-432A-9CC6-DEE9D4133F34}" srcOrd="5" destOrd="0" parTransId="{0972DB45-593A-453F-BFCD-A3C954749BE9}" sibTransId="{A143FDED-D232-44CA-8B98-344009B6267E}"/>
    <dgm:cxn modelId="{172969CC-AA64-4CBE-83D9-BE1CCF29DA4C}" type="presOf" srcId="{692C49E7-E18F-432A-9CC6-DEE9D4133F34}" destId="{ED8D7500-C42A-472F-825C-35046E89B2AF}" srcOrd="1" destOrd="0" presId="urn:microsoft.com/office/officeart/2005/8/layout/cycle8"/>
    <dgm:cxn modelId="{4CC38ADB-2A10-4010-80AE-AAFA379BC385}" srcId="{50DF7E3C-F33D-4F6B-8196-C0BFA9161033}" destId="{5BBAF436-E36F-460D-B773-914E3A51D0C0}" srcOrd="3" destOrd="0" parTransId="{8ACE2D98-96D6-4FCA-8390-CB08248E04F5}" sibTransId="{622F007B-5488-4368-A7A2-3ECB435FD08E}"/>
    <dgm:cxn modelId="{C48627E0-CD04-46C4-BC38-0F6F7C76DE13}" type="presOf" srcId="{263DEA1A-5370-40B7-9C2D-A0F0BE319513}" destId="{D548E143-161A-4691-ADF7-CD6579DC6C14}" srcOrd="0" destOrd="0" presId="urn:microsoft.com/office/officeart/2005/8/layout/cycle8"/>
    <dgm:cxn modelId="{36DC7DE2-479F-4986-A288-081073A1A202}" type="presOf" srcId="{AE431A8E-0C58-459A-9ADF-4C16BA5D892B}" destId="{4FBB80A1-BB78-478A-815C-EA2AAD9C3C76}" srcOrd="1" destOrd="0" presId="urn:microsoft.com/office/officeart/2005/8/layout/cycle8"/>
    <dgm:cxn modelId="{3CEA474D-ED76-4A51-B3A9-461933E64074}" type="presParOf" srcId="{90DE363E-1B95-4529-951D-1609605A8901}" destId="{FCB982AB-DB6B-4F1E-ACCE-E73672883F22}" srcOrd="0" destOrd="0" presId="urn:microsoft.com/office/officeart/2005/8/layout/cycle8"/>
    <dgm:cxn modelId="{1CE393F3-4425-4E84-A6B1-87B78C5167A4}" type="presParOf" srcId="{90DE363E-1B95-4529-951D-1609605A8901}" destId="{F9384D9D-B1F9-47AC-9C1D-82CF80DA6425}" srcOrd="1" destOrd="0" presId="urn:microsoft.com/office/officeart/2005/8/layout/cycle8"/>
    <dgm:cxn modelId="{2A2179D6-2638-47D7-9C87-863B8C4DCCBC}" type="presParOf" srcId="{90DE363E-1B95-4529-951D-1609605A8901}" destId="{09121B9E-9765-4CD2-86D4-8C48F609EC81}" srcOrd="2" destOrd="0" presId="urn:microsoft.com/office/officeart/2005/8/layout/cycle8"/>
    <dgm:cxn modelId="{901F0934-6A85-408D-94FE-EFFF6B80FEC0}" type="presParOf" srcId="{90DE363E-1B95-4529-951D-1609605A8901}" destId="{C1731249-8763-4D4F-9CA3-688A94F7D9D8}" srcOrd="3" destOrd="0" presId="urn:microsoft.com/office/officeart/2005/8/layout/cycle8"/>
    <dgm:cxn modelId="{F6A4E270-C28E-491F-9B38-9D30FA4B9CD0}" type="presParOf" srcId="{90DE363E-1B95-4529-951D-1609605A8901}" destId="{9368E656-1D9F-4C75-9DA0-4A4267D5225A}" srcOrd="4" destOrd="0" presId="urn:microsoft.com/office/officeart/2005/8/layout/cycle8"/>
    <dgm:cxn modelId="{D7E416C3-D5D6-4E7E-A156-CFB680FF17A3}" type="presParOf" srcId="{90DE363E-1B95-4529-951D-1609605A8901}" destId="{F8E2F720-8F71-4D1F-9C87-28DB4FC8D22D}" srcOrd="5" destOrd="0" presId="urn:microsoft.com/office/officeart/2005/8/layout/cycle8"/>
    <dgm:cxn modelId="{85F250F4-1268-4905-A676-36C8BC7878F7}" type="presParOf" srcId="{90DE363E-1B95-4529-951D-1609605A8901}" destId="{FB7937BE-75EE-4E1C-A793-32981C341FE2}" srcOrd="6" destOrd="0" presId="urn:microsoft.com/office/officeart/2005/8/layout/cycle8"/>
    <dgm:cxn modelId="{1049794A-3C5F-44F8-B8C9-20AF8DA41DE5}" type="presParOf" srcId="{90DE363E-1B95-4529-951D-1609605A8901}" destId="{A4BBAD4A-13D2-4B55-A082-B75FBABF6FEB}" srcOrd="7" destOrd="0" presId="urn:microsoft.com/office/officeart/2005/8/layout/cycle8"/>
    <dgm:cxn modelId="{6E8BCADD-6659-437B-A16B-98504F6F0632}" type="presParOf" srcId="{90DE363E-1B95-4529-951D-1609605A8901}" destId="{C2460A5B-6313-404A-A077-B82150E952A9}" srcOrd="8" destOrd="0" presId="urn:microsoft.com/office/officeart/2005/8/layout/cycle8"/>
    <dgm:cxn modelId="{C8E7FA0A-63CA-4BAA-8C3E-BCBA5E08B177}" type="presParOf" srcId="{90DE363E-1B95-4529-951D-1609605A8901}" destId="{7985108C-4213-4363-A178-BE5178717C73}" srcOrd="9" destOrd="0" presId="urn:microsoft.com/office/officeart/2005/8/layout/cycle8"/>
    <dgm:cxn modelId="{A1953C58-ECF5-45DB-99D0-E880562EB95D}" type="presParOf" srcId="{90DE363E-1B95-4529-951D-1609605A8901}" destId="{77E6F7E8-B0A3-4CC8-925E-8BB0003A4785}" srcOrd="10" destOrd="0" presId="urn:microsoft.com/office/officeart/2005/8/layout/cycle8"/>
    <dgm:cxn modelId="{BC899113-B438-476B-9A47-F091FD42569C}" type="presParOf" srcId="{90DE363E-1B95-4529-951D-1609605A8901}" destId="{50908739-B43B-4FF3-B7C2-62ACB7938751}" srcOrd="11" destOrd="0" presId="urn:microsoft.com/office/officeart/2005/8/layout/cycle8"/>
    <dgm:cxn modelId="{4A43A5D7-C2CB-4855-BBA0-4321C9DE51C3}" type="presParOf" srcId="{90DE363E-1B95-4529-951D-1609605A8901}" destId="{544FD17E-375B-4E70-88C1-2BC17F0307E8}" srcOrd="12" destOrd="0" presId="urn:microsoft.com/office/officeart/2005/8/layout/cycle8"/>
    <dgm:cxn modelId="{D98AD2B1-249C-4B12-917D-46A371A5912F}" type="presParOf" srcId="{90DE363E-1B95-4529-951D-1609605A8901}" destId="{E17DC2D9-5622-40FE-BA9E-E7679DC57DED}" srcOrd="13" destOrd="0" presId="urn:microsoft.com/office/officeart/2005/8/layout/cycle8"/>
    <dgm:cxn modelId="{15061F6B-83CD-40F5-8844-42AC8203A701}" type="presParOf" srcId="{90DE363E-1B95-4529-951D-1609605A8901}" destId="{C0582AE3-F3D2-4A90-B66A-93B8EB9EC53C}" srcOrd="14" destOrd="0" presId="urn:microsoft.com/office/officeart/2005/8/layout/cycle8"/>
    <dgm:cxn modelId="{09EB2B7D-CAF3-4C4E-A128-077AF83EA5C3}" type="presParOf" srcId="{90DE363E-1B95-4529-951D-1609605A8901}" destId="{3358F41B-037D-404E-A48A-A39A863102D9}" srcOrd="15" destOrd="0" presId="urn:microsoft.com/office/officeart/2005/8/layout/cycle8"/>
    <dgm:cxn modelId="{32A903B8-A4CB-43FE-9EF8-A3670648536F}" type="presParOf" srcId="{90DE363E-1B95-4529-951D-1609605A8901}" destId="{E7D689EC-2BA4-4C1E-A22F-276FFD7199AE}" srcOrd="16" destOrd="0" presId="urn:microsoft.com/office/officeart/2005/8/layout/cycle8"/>
    <dgm:cxn modelId="{3044B4FE-DF54-459A-B33A-1C8C2697736C}" type="presParOf" srcId="{90DE363E-1B95-4529-951D-1609605A8901}" destId="{A398DC17-6137-4D97-B666-10F0C7776B23}" srcOrd="17" destOrd="0" presId="urn:microsoft.com/office/officeart/2005/8/layout/cycle8"/>
    <dgm:cxn modelId="{C3C1F662-D83F-463A-83F4-5A3916A6CA3E}" type="presParOf" srcId="{90DE363E-1B95-4529-951D-1609605A8901}" destId="{B35D3F82-AD03-4E0E-8B65-7D00A7CA451E}" srcOrd="18" destOrd="0" presId="urn:microsoft.com/office/officeart/2005/8/layout/cycle8"/>
    <dgm:cxn modelId="{069F61DE-C830-4903-A31A-D5D9FA2E2676}" type="presParOf" srcId="{90DE363E-1B95-4529-951D-1609605A8901}" destId="{4FBB80A1-BB78-478A-815C-EA2AAD9C3C76}" srcOrd="19" destOrd="0" presId="urn:microsoft.com/office/officeart/2005/8/layout/cycle8"/>
    <dgm:cxn modelId="{82875A49-EA51-4B3F-8E95-E68B0E894280}" type="presParOf" srcId="{90DE363E-1B95-4529-951D-1609605A8901}" destId="{BD3BA810-E3F4-482A-A84D-221DEAD1DBF5}" srcOrd="20" destOrd="0" presId="urn:microsoft.com/office/officeart/2005/8/layout/cycle8"/>
    <dgm:cxn modelId="{60912015-6B16-40E3-AA4A-7D5846358C27}" type="presParOf" srcId="{90DE363E-1B95-4529-951D-1609605A8901}" destId="{CAEEE549-9E38-4694-8B0F-0085339467F3}" srcOrd="21" destOrd="0" presId="urn:microsoft.com/office/officeart/2005/8/layout/cycle8"/>
    <dgm:cxn modelId="{4E11DD9B-D605-4402-90F7-8FE398D7ADC2}" type="presParOf" srcId="{90DE363E-1B95-4529-951D-1609605A8901}" destId="{10D995C2-91BE-4565-A341-E57A264137A6}" srcOrd="22" destOrd="0" presId="urn:microsoft.com/office/officeart/2005/8/layout/cycle8"/>
    <dgm:cxn modelId="{04FAA4F1-E6AA-431C-9AA4-27B8150D4B16}" type="presParOf" srcId="{90DE363E-1B95-4529-951D-1609605A8901}" destId="{ED8D7500-C42A-472F-825C-35046E89B2AF}" srcOrd="23" destOrd="0" presId="urn:microsoft.com/office/officeart/2005/8/layout/cycle8"/>
    <dgm:cxn modelId="{7510588E-7E9D-4249-8376-5EB08369B886}" type="presParOf" srcId="{90DE363E-1B95-4529-951D-1609605A8901}" destId="{D548E143-161A-4691-ADF7-CD6579DC6C14}" srcOrd="24" destOrd="0" presId="urn:microsoft.com/office/officeart/2005/8/layout/cycle8"/>
    <dgm:cxn modelId="{4E379384-E21E-45A9-900F-FC0357017C7F}" type="presParOf" srcId="{90DE363E-1B95-4529-951D-1609605A8901}" destId="{A9A9BF36-2647-4929-9E52-8738FFA4B44F}" srcOrd="25" destOrd="0" presId="urn:microsoft.com/office/officeart/2005/8/layout/cycle8"/>
    <dgm:cxn modelId="{3D7A3EC7-5007-48DD-8E9D-CD2DE0C1E2CA}" type="presParOf" srcId="{90DE363E-1B95-4529-951D-1609605A8901}" destId="{2C75E37A-CB47-46DA-A2DA-AD88DED2E2FE}" srcOrd="26" destOrd="0" presId="urn:microsoft.com/office/officeart/2005/8/layout/cycle8"/>
    <dgm:cxn modelId="{EECD803C-B7DC-46CB-9B19-39695751C001}" type="presParOf" srcId="{90DE363E-1B95-4529-951D-1609605A8901}" destId="{A61E4E5D-BEE9-46B0-9AC3-BEC13502AB3D}" srcOrd="27" destOrd="0" presId="urn:microsoft.com/office/officeart/2005/8/layout/cycle8"/>
    <dgm:cxn modelId="{B0C0BF1A-9041-4C06-965F-B884F281EABF}" type="presParOf" srcId="{90DE363E-1B95-4529-951D-1609605A8901}" destId="{A5FB1DB8-4AFC-4959-8BF6-7A5CF9D17BDA}" srcOrd="28" destOrd="0" presId="urn:microsoft.com/office/officeart/2005/8/layout/cycle8"/>
    <dgm:cxn modelId="{56514ECF-2BDC-4AFC-A70F-205AC0535096}" type="presParOf" srcId="{90DE363E-1B95-4529-951D-1609605A8901}" destId="{A7694E47-B202-446B-A4A0-0ECB91832EDE}" srcOrd="29" destOrd="0" presId="urn:microsoft.com/office/officeart/2005/8/layout/cycle8"/>
    <dgm:cxn modelId="{6E9083E9-76E0-4C8B-82C2-C3F248E19600}" type="presParOf" srcId="{90DE363E-1B95-4529-951D-1609605A8901}" destId="{067A83C7-7B45-4BDC-8001-C056EF8B981C}" srcOrd="30" destOrd="0" presId="urn:microsoft.com/office/officeart/2005/8/layout/cycle8"/>
    <dgm:cxn modelId="{38ED72B5-DEB2-49AF-B0EC-0D168912EB44}" type="presParOf" srcId="{90DE363E-1B95-4529-951D-1609605A8901}" destId="{D851AA13-7077-4ABE-A0C2-F24414521396}" srcOrd="31" destOrd="0" presId="urn:microsoft.com/office/officeart/2005/8/layout/cycle8"/>
    <dgm:cxn modelId="{B7BFF252-176D-434A-99B5-88994C86D0A1}" type="presParOf" srcId="{90DE363E-1B95-4529-951D-1609605A8901}" destId="{67897F37-D5D2-4BB5-86BF-14672E1B7EC1}" srcOrd="32" destOrd="0" presId="urn:microsoft.com/office/officeart/2005/8/layout/cycle8"/>
    <dgm:cxn modelId="{E4D7F92E-451D-4B4B-8E25-84B7D7830FF2}" type="presParOf" srcId="{90DE363E-1B95-4529-951D-1609605A8901}" destId="{05455CA8-6622-47A6-B1CC-43D87A6F2DC3}" srcOrd="33" destOrd="0" presId="urn:microsoft.com/office/officeart/2005/8/layout/cycle8"/>
    <dgm:cxn modelId="{045CFDA2-0868-4F1C-8519-4B33E0BDD6FE}" type="presParOf" srcId="{90DE363E-1B95-4529-951D-1609605A8901}" destId="{2DD57839-1CDE-415A-9118-5B02FE5D39E8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261D3-A9FE-4A75-9653-9BEEB4B2B928}">
      <dsp:nvSpPr>
        <dsp:cNvPr id="0" name=""/>
        <dsp:cNvSpPr/>
      </dsp:nvSpPr>
      <dsp:spPr>
        <a:xfrm>
          <a:off x="0" y="41426"/>
          <a:ext cx="665125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ABSTRACT </a:t>
          </a:r>
          <a:endParaRPr lang="en-US" sz="2200" kern="1200" dirty="0"/>
        </a:p>
      </dsp:txBody>
      <dsp:txXfrm>
        <a:off x="25759" y="67185"/>
        <a:ext cx="6599735" cy="476152"/>
      </dsp:txXfrm>
    </dsp:sp>
    <dsp:sp modelId="{01362346-25E7-485D-B018-F2B98F027BA5}">
      <dsp:nvSpPr>
        <dsp:cNvPr id="0" name=""/>
        <dsp:cNvSpPr/>
      </dsp:nvSpPr>
      <dsp:spPr>
        <a:xfrm>
          <a:off x="0" y="632456"/>
          <a:ext cx="6651253" cy="527670"/>
        </a:xfrm>
        <a:prstGeom prst="roundRect">
          <a:avLst/>
        </a:prstGeom>
        <a:solidFill>
          <a:schemeClr val="accent2">
            <a:hueOff val="-184769"/>
            <a:satOff val="-1288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OBJECTIVES &amp; Introduction</a:t>
          </a:r>
          <a:endParaRPr lang="en-US" sz="2200" kern="1200" dirty="0"/>
        </a:p>
      </dsp:txBody>
      <dsp:txXfrm>
        <a:off x="25759" y="658215"/>
        <a:ext cx="6599735" cy="476152"/>
      </dsp:txXfrm>
    </dsp:sp>
    <dsp:sp modelId="{52BAB835-7354-4BA1-9772-711E491FCDBB}">
      <dsp:nvSpPr>
        <dsp:cNvPr id="0" name=""/>
        <dsp:cNvSpPr/>
      </dsp:nvSpPr>
      <dsp:spPr>
        <a:xfrm>
          <a:off x="0" y="1223486"/>
          <a:ext cx="6651253" cy="527670"/>
        </a:xfrm>
        <a:prstGeom prst="roundRect">
          <a:avLst/>
        </a:prstGeom>
        <a:solidFill>
          <a:schemeClr val="accent2">
            <a:hueOff val="-369537"/>
            <a:satOff val="-2577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PROPOSED WORK</a:t>
          </a:r>
          <a:endParaRPr lang="en-US" sz="2200" kern="1200" dirty="0"/>
        </a:p>
      </dsp:txBody>
      <dsp:txXfrm>
        <a:off x="25759" y="1249245"/>
        <a:ext cx="6599735" cy="476152"/>
      </dsp:txXfrm>
    </dsp:sp>
    <dsp:sp modelId="{265BBD0A-59F6-452A-A385-7F5727ED785F}">
      <dsp:nvSpPr>
        <dsp:cNvPr id="0" name=""/>
        <dsp:cNvSpPr/>
      </dsp:nvSpPr>
      <dsp:spPr>
        <a:xfrm>
          <a:off x="0" y="1814517"/>
          <a:ext cx="6651253" cy="527670"/>
        </a:xfrm>
        <a:prstGeom prst="roundRect">
          <a:avLst/>
        </a:prstGeom>
        <a:solidFill>
          <a:schemeClr val="accent2">
            <a:hueOff val="-554306"/>
            <a:satOff val="-3865"/>
            <a:lumOff val="1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NO OF TEST CASES</a:t>
          </a:r>
          <a:endParaRPr lang="en-IN" sz="2200" kern="1200" dirty="0"/>
        </a:p>
      </dsp:txBody>
      <dsp:txXfrm>
        <a:off x="25759" y="1840276"/>
        <a:ext cx="6599735" cy="476152"/>
      </dsp:txXfrm>
    </dsp:sp>
    <dsp:sp modelId="{AB55C3EC-07E2-4E7A-9B01-300DBA89B8CF}">
      <dsp:nvSpPr>
        <dsp:cNvPr id="0" name=""/>
        <dsp:cNvSpPr/>
      </dsp:nvSpPr>
      <dsp:spPr>
        <a:xfrm>
          <a:off x="0" y="2405547"/>
          <a:ext cx="6651253" cy="527670"/>
        </a:xfrm>
        <a:prstGeom prst="roundRect">
          <a:avLst/>
        </a:prstGeom>
        <a:solidFill>
          <a:schemeClr val="accent2">
            <a:hueOff val="-739074"/>
            <a:satOff val="-5154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APPS AND TOOLS INSTALLATION</a:t>
          </a:r>
          <a:endParaRPr lang="en-IN" sz="2200" kern="1200" dirty="0"/>
        </a:p>
      </dsp:txBody>
      <dsp:txXfrm>
        <a:off x="25759" y="2431306"/>
        <a:ext cx="6599735" cy="476152"/>
      </dsp:txXfrm>
    </dsp:sp>
    <dsp:sp modelId="{4A429529-DB61-4500-BB7D-BB08B4E2EADC}">
      <dsp:nvSpPr>
        <dsp:cNvPr id="0" name=""/>
        <dsp:cNvSpPr/>
      </dsp:nvSpPr>
      <dsp:spPr>
        <a:xfrm>
          <a:off x="0" y="2996577"/>
          <a:ext cx="6651253" cy="527670"/>
        </a:xfrm>
        <a:prstGeom prst="roundRect">
          <a:avLst/>
        </a:prstGeom>
        <a:solidFill>
          <a:schemeClr val="accent2">
            <a:hueOff val="-923843"/>
            <a:satOff val="-6442"/>
            <a:lumOff val="22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APPIUM SERVER </a:t>
          </a:r>
          <a:endParaRPr lang="en-IN" sz="2200" kern="1200" dirty="0"/>
        </a:p>
      </dsp:txBody>
      <dsp:txXfrm>
        <a:off x="25759" y="3022336"/>
        <a:ext cx="6599735" cy="476152"/>
      </dsp:txXfrm>
    </dsp:sp>
    <dsp:sp modelId="{BB86BC65-7E0A-4AC4-AD01-357E34C68756}">
      <dsp:nvSpPr>
        <dsp:cNvPr id="0" name=""/>
        <dsp:cNvSpPr/>
      </dsp:nvSpPr>
      <dsp:spPr>
        <a:xfrm>
          <a:off x="0" y="3587607"/>
          <a:ext cx="6651253" cy="527670"/>
        </a:xfrm>
        <a:prstGeom prst="roundRect">
          <a:avLst/>
        </a:prstGeom>
        <a:solidFill>
          <a:schemeClr val="accent2">
            <a:hueOff val="-1108611"/>
            <a:satOff val="-7730"/>
            <a:lumOff val="26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IMPLEMENTING TESTING</a:t>
          </a:r>
          <a:endParaRPr lang="en-IN" sz="2200" kern="1200" dirty="0"/>
        </a:p>
      </dsp:txBody>
      <dsp:txXfrm>
        <a:off x="25759" y="3613366"/>
        <a:ext cx="6599735" cy="476152"/>
      </dsp:txXfrm>
    </dsp:sp>
    <dsp:sp modelId="{BCE294A4-4416-44C9-954A-E71F3D05C1F1}">
      <dsp:nvSpPr>
        <dsp:cNvPr id="0" name=""/>
        <dsp:cNvSpPr/>
      </dsp:nvSpPr>
      <dsp:spPr>
        <a:xfrm>
          <a:off x="0" y="4178637"/>
          <a:ext cx="6651253" cy="527670"/>
        </a:xfrm>
        <a:prstGeom prst="roundRect">
          <a:avLst/>
        </a:prstGeom>
        <a:solidFill>
          <a:schemeClr val="accent2">
            <a:hueOff val="-1293380"/>
            <a:satOff val="-9019"/>
            <a:lumOff val="30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TEST CASE OUTCOMES </a:t>
          </a:r>
          <a:endParaRPr lang="en-IN" sz="2200" kern="1200" dirty="0"/>
        </a:p>
      </dsp:txBody>
      <dsp:txXfrm>
        <a:off x="25759" y="4204396"/>
        <a:ext cx="6599735" cy="476152"/>
      </dsp:txXfrm>
    </dsp:sp>
    <dsp:sp modelId="{BDD2B83F-FAA9-4146-875A-9C32BE845A85}">
      <dsp:nvSpPr>
        <dsp:cNvPr id="0" name=""/>
        <dsp:cNvSpPr/>
      </dsp:nvSpPr>
      <dsp:spPr>
        <a:xfrm>
          <a:off x="0" y="4769667"/>
          <a:ext cx="6651253" cy="527670"/>
        </a:xfrm>
        <a:prstGeom prst="roundRect">
          <a:avLst/>
        </a:prstGeom>
        <a:solidFill>
          <a:schemeClr val="accent2">
            <a:hueOff val="-1478148"/>
            <a:satOff val="-10307"/>
            <a:lumOff val="35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entury Gothic"/>
            </a:rPr>
            <a:t>CONCLUSION</a:t>
          </a:r>
        </a:p>
      </dsp:txBody>
      <dsp:txXfrm>
        <a:off x="25759" y="4795426"/>
        <a:ext cx="6599735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05C78-634F-4D0E-A680-B004F03C0B6B}">
      <dsp:nvSpPr>
        <dsp:cNvPr id="0" name=""/>
        <dsp:cNvSpPr/>
      </dsp:nvSpPr>
      <dsp:spPr>
        <a:xfrm>
          <a:off x="0" y="0"/>
          <a:ext cx="5121464" cy="9609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main goal of the application is to enable users to practice for subjective tests conducted for admissions and recruitment, with focus on some topics.</a:t>
          </a:r>
        </a:p>
      </dsp:txBody>
      <dsp:txXfrm>
        <a:off x="28146" y="28146"/>
        <a:ext cx="3972060" cy="904685"/>
      </dsp:txXfrm>
    </dsp:sp>
    <dsp:sp modelId="{BF8E1EC6-B363-4F21-A47A-BD84C8C271C0}">
      <dsp:nvSpPr>
        <dsp:cNvPr id="0" name=""/>
        <dsp:cNvSpPr/>
      </dsp:nvSpPr>
      <dsp:spPr>
        <a:xfrm>
          <a:off x="382447" y="1094446"/>
          <a:ext cx="5121464" cy="9609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quiz application includes three main modules, namely (i) Math, (ii) Geography, and (iii) Literature. </a:t>
          </a:r>
        </a:p>
      </dsp:txBody>
      <dsp:txXfrm>
        <a:off x="410593" y="1122592"/>
        <a:ext cx="4058090" cy="904685"/>
      </dsp:txXfrm>
    </dsp:sp>
    <dsp:sp modelId="{7F609B98-A864-495F-8401-2DBD55F4A2D2}">
      <dsp:nvSpPr>
        <dsp:cNvPr id="0" name=""/>
        <dsp:cNvSpPr/>
      </dsp:nvSpPr>
      <dsp:spPr>
        <a:xfrm>
          <a:off x="764894" y="2188893"/>
          <a:ext cx="5121464" cy="9609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quiz includes three functions: (i) Next Question, (ii) Quit, and (iii) View previous history, which are collectively named as life lines that help users to answer questions correctly.</a:t>
          </a:r>
        </a:p>
      </dsp:txBody>
      <dsp:txXfrm>
        <a:off x="793040" y="2217039"/>
        <a:ext cx="4058090" cy="904685"/>
      </dsp:txXfrm>
    </dsp:sp>
    <dsp:sp modelId="{22289950-7977-48AB-A933-5BA24907D57A}">
      <dsp:nvSpPr>
        <dsp:cNvPr id="0" name=""/>
        <dsp:cNvSpPr/>
      </dsp:nvSpPr>
      <dsp:spPr>
        <a:xfrm>
          <a:off x="1147341" y="3283339"/>
          <a:ext cx="5121464" cy="9609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These functions can be used only once by a user.</a:t>
          </a:r>
        </a:p>
      </dsp:txBody>
      <dsp:txXfrm>
        <a:off x="1175487" y="3311485"/>
        <a:ext cx="4058090" cy="904685"/>
      </dsp:txXfrm>
    </dsp:sp>
    <dsp:sp modelId="{1CCDB749-8847-4A22-8E70-63D662AB20C0}">
      <dsp:nvSpPr>
        <dsp:cNvPr id="0" name=""/>
        <dsp:cNvSpPr/>
      </dsp:nvSpPr>
      <dsp:spPr>
        <a:xfrm>
          <a:off x="1529788" y="4377786"/>
          <a:ext cx="5121464" cy="9609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stores the result in a backend SQL lite database and can be viewed as a user history in the future.</a:t>
          </a:r>
        </a:p>
      </dsp:txBody>
      <dsp:txXfrm>
        <a:off x="1557934" y="4405932"/>
        <a:ext cx="4058090" cy="904685"/>
      </dsp:txXfrm>
    </dsp:sp>
    <dsp:sp modelId="{4FBD386A-2B95-4D68-A00F-278809D41B8C}">
      <dsp:nvSpPr>
        <dsp:cNvPr id="0" name=""/>
        <dsp:cNvSpPr/>
      </dsp:nvSpPr>
      <dsp:spPr>
        <a:xfrm>
          <a:off x="4496829" y="702047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637372" y="702047"/>
        <a:ext cx="343549" cy="470038"/>
      </dsp:txXfrm>
    </dsp:sp>
    <dsp:sp modelId="{EC8A6581-54C8-4905-9567-6C9BAC01611D}">
      <dsp:nvSpPr>
        <dsp:cNvPr id="0" name=""/>
        <dsp:cNvSpPr/>
      </dsp:nvSpPr>
      <dsp:spPr>
        <a:xfrm>
          <a:off x="4879276" y="1796494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019819" y="1796494"/>
        <a:ext cx="343549" cy="470038"/>
      </dsp:txXfrm>
    </dsp:sp>
    <dsp:sp modelId="{EF888BA0-C95B-42B3-84F7-CBEF15BE09B3}">
      <dsp:nvSpPr>
        <dsp:cNvPr id="0" name=""/>
        <dsp:cNvSpPr/>
      </dsp:nvSpPr>
      <dsp:spPr>
        <a:xfrm>
          <a:off x="5261723" y="2874924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402266" y="2874924"/>
        <a:ext cx="343549" cy="470038"/>
      </dsp:txXfrm>
    </dsp:sp>
    <dsp:sp modelId="{393B0CEB-63CC-4D39-BD0C-B97623324617}">
      <dsp:nvSpPr>
        <dsp:cNvPr id="0" name=""/>
        <dsp:cNvSpPr/>
      </dsp:nvSpPr>
      <dsp:spPr>
        <a:xfrm>
          <a:off x="5644170" y="3980048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84713" y="3980048"/>
        <a:ext cx="343549" cy="470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9E01B-8F79-4536-9910-044164F5D0C1}">
      <dsp:nvSpPr>
        <dsp:cNvPr id="0" name=""/>
        <dsp:cNvSpPr/>
      </dsp:nvSpPr>
      <dsp:spPr>
        <a:xfrm>
          <a:off x="1138979" y="924495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FAB72-5012-47E6-B671-23D381D22BC2}">
      <dsp:nvSpPr>
        <dsp:cNvPr id="0" name=""/>
        <dsp:cNvSpPr/>
      </dsp:nvSpPr>
      <dsp:spPr>
        <a:xfrm>
          <a:off x="569079" y="2204276"/>
          <a:ext cx="2072362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are starting with a simple app which some of you must recognize as it used to be the part of phones android made. </a:t>
          </a:r>
        </a:p>
      </dsp:txBody>
      <dsp:txXfrm>
        <a:off x="569079" y="2204276"/>
        <a:ext cx="2072362" cy="1031748"/>
      </dsp:txXfrm>
    </dsp:sp>
    <dsp:sp modelId="{8D79FB13-EA5E-4A88-A48D-371BE57ACE2B}">
      <dsp:nvSpPr>
        <dsp:cNvPr id="0" name=""/>
        <dsp:cNvSpPr/>
      </dsp:nvSpPr>
      <dsp:spPr>
        <a:xfrm>
          <a:off x="3574005" y="924495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AD54F-B82E-4F35-8CD6-EEFE0019D66B}">
      <dsp:nvSpPr>
        <dsp:cNvPr id="0" name=""/>
        <dsp:cNvSpPr/>
      </dsp:nvSpPr>
      <dsp:spPr>
        <a:xfrm>
          <a:off x="3004105" y="2204276"/>
          <a:ext cx="2072362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Quiz application is free and it delivers everything basic users expect from this kind of app. </a:t>
          </a:r>
        </a:p>
      </dsp:txBody>
      <dsp:txXfrm>
        <a:off x="3004105" y="2204276"/>
        <a:ext cx="2072362" cy="1031748"/>
      </dsp:txXfrm>
    </dsp:sp>
    <dsp:sp modelId="{0D7BEB5B-43FF-46B8-AA66-1B07D9C3512B}">
      <dsp:nvSpPr>
        <dsp:cNvPr id="0" name=""/>
        <dsp:cNvSpPr/>
      </dsp:nvSpPr>
      <dsp:spPr>
        <a:xfrm>
          <a:off x="6009031" y="92449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7B459-2DFE-4E80-A0C5-BEC79BC0323C}">
      <dsp:nvSpPr>
        <dsp:cNvPr id="0" name=""/>
        <dsp:cNvSpPr/>
      </dsp:nvSpPr>
      <dsp:spPr>
        <a:xfrm>
          <a:off x="5439131" y="2204276"/>
          <a:ext cx="2072362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just a few steps you have the option to attend the quiz based on the category you select.</a:t>
          </a:r>
        </a:p>
      </dsp:txBody>
      <dsp:txXfrm>
        <a:off x="5439131" y="2204276"/>
        <a:ext cx="2072362" cy="1031748"/>
      </dsp:txXfrm>
    </dsp:sp>
    <dsp:sp modelId="{32271850-1118-4B98-A0AE-ED4834A85D01}">
      <dsp:nvSpPr>
        <dsp:cNvPr id="0" name=""/>
        <dsp:cNvSpPr/>
      </dsp:nvSpPr>
      <dsp:spPr>
        <a:xfrm>
          <a:off x="8444057" y="924495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3E681-DBF2-4FF5-881C-67AABE40DE9E}">
      <dsp:nvSpPr>
        <dsp:cNvPr id="0" name=""/>
        <dsp:cNvSpPr/>
      </dsp:nvSpPr>
      <dsp:spPr>
        <a:xfrm>
          <a:off x="7874157" y="2204276"/>
          <a:ext cx="2072362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application records the information even when the person quits from the quiz which enables the user to resume the quiz after some time. </a:t>
          </a:r>
        </a:p>
      </dsp:txBody>
      <dsp:txXfrm>
        <a:off x="7874157" y="2204276"/>
        <a:ext cx="2072362" cy="1031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982AB-DB6B-4F1E-ACCE-E73672883F22}">
      <dsp:nvSpPr>
        <dsp:cNvPr id="0" name=""/>
        <dsp:cNvSpPr/>
      </dsp:nvSpPr>
      <dsp:spPr>
        <a:xfrm>
          <a:off x="520959" y="265431"/>
          <a:ext cx="3655123" cy="3655123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•</a:t>
          </a:r>
          <a:r>
            <a:rPr lang="en-GB" sz="800" b="1" kern="1200"/>
            <a:t>Appium</a:t>
          </a:r>
          <a:endParaRPr lang="en-US" sz="800" kern="1200"/>
        </a:p>
      </dsp:txBody>
      <dsp:txXfrm>
        <a:off x="2441204" y="604835"/>
        <a:ext cx="870267" cy="696214"/>
      </dsp:txXfrm>
    </dsp:sp>
    <dsp:sp modelId="{9368E656-1D9F-4C75-9DA0-4A4267D5225A}">
      <dsp:nvSpPr>
        <dsp:cNvPr id="0" name=""/>
        <dsp:cNvSpPr/>
      </dsp:nvSpPr>
      <dsp:spPr>
        <a:xfrm>
          <a:off x="567953" y="324174"/>
          <a:ext cx="3655123" cy="3655123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1.</a:t>
          </a:r>
          <a:r>
            <a:rPr lang="en-GB" sz="800" b="1" kern="1200"/>
            <a:t>Open source Automation tool.</a:t>
          </a:r>
          <a:endParaRPr lang="en-US" sz="800" kern="1200"/>
        </a:p>
      </dsp:txBody>
      <dsp:txXfrm>
        <a:off x="3050391" y="1649157"/>
        <a:ext cx="1000807" cy="609187"/>
      </dsp:txXfrm>
    </dsp:sp>
    <dsp:sp modelId="{C2460A5B-6313-404A-A077-B82150E952A9}">
      <dsp:nvSpPr>
        <dsp:cNvPr id="0" name=""/>
        <dsp:cNvSpPr/>
      </dsp:nvSpPr>
      <dsp:spPr>
        <a:xfrm>
          <a:off x="550983" y="398147"/>
          <a:ext cx="3655123" cy="3655123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2.</a:t>
          </a:r>
          <a:r>
            <a:rPr lang="en-GB" sz="800" b="1" kern="1200"/>
            <a:t>It is also a Automation Framework.</a:t>
          </a:r>
          <a:endParaRPr lang="en-US" sz="800" kern="1200"/>
        </a:p>
      </dsp:txBody>
      <dsp:txXfrm>
        <a:off x="2898095" y="2562938"/>
        <a:ext cx="870267" cy="674457"/>
      </dsp:txXfrm>
    </dsp:sp>
    <dsp:sp modelId="{544FD17E-375B-4E70-88C1-2BC17F0307E8}">
      <dsp:nvSpPr>
        <dsp:cNvPr id="0" name=""/>
        <dsp:cNvSpPr/>
      </dsp:nvSpPr>
      <dsp:spPr>
        <a:xfrm>
          <a:off x="483102" y="430782"/>
          <a:ext cx="3655123" cy="3655123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3.</a:t>
          </a:r>
          <a:r>
            <a:rPr lang="en-GB" sz="800" b="1" kern="1200"/>
            <a:t>Automates different types of mobile applications testing.</a:t>
          </a:r>
          <a:endParaRPr lang="en-US" sz="800" kern="1200"/>
        </a:p>
      </dsp:txBody>
      <dsp:txXfrm>
        <a:off x="1886409" y="3302665"/>
        <a:ext cx="848510" cy="609187"/>
      </dsp:txXfrm>
    </dsp:sp>
    <dsp:sp modelId="{E7D689EC-2BA4-4C1E-A22F-276FFD7199AE}">
      <dsp:nvSpPr>
        <dsp:cNvPr id="0" name=""/>
        <dsp:cNvSpPr/>
      </dsp:nvSpPr>
      <dsp:spPr>
        <a:xfrm>
          <a:off x="415221" y="398147"/>
          <a:ext cx="3655123" cy="3655123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4.</a:t>
          </a:r>
          <a:r>
            <a:rPr lang="en-GB" sz="800" b="1" kern="1200"/>
            <a:t>It can test web , Native and Hybrid application.</a:t>
          </a:r>
          <a:endParaRPr lang="en-US" sz="800" kern="1200"/>
        </a:p>
      </dsp:txBody>
      <dsp:txXfrm>
        <a:off x="852966" y="2562938"/>
        <a:ext cx="870267" cy="674457"/>
      </dsp:txXfrm>
    </dsp:sp>
    <dsp:sp modelId="{BD3BA810-E3F4-482A-A84D-221DEAD1DBF5}">
      <dsp:nvSpPr>
        <dsp:cNvPr id="0" name=""/>
        <dsp:cNvSpPr/>
      </dsp:nvSpPr>
      <dsp:spPr>
        <a:xfrm>
          <a:off x="398251" y="324174"/>
          <a:ext cx="3655123" cy="3655123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5.</a:t>
          </a:r>
          <a:r>
            <a:rPr lang="en-GB" sz="800" b="1" kern="1200"/>
            <a:t>It supports multiple programming languages.     (Java , python , ruby and many more )</a:t>
          </a:r>
          <a:endParaRPr lang="en-US" sz="800" kern="1200"/>
        </a:p>
      </dsp:txBody>
      <dsp:txXfrm>
        <a:off x="570129" y="1649157"/>
        <a:ext cx="1000807" cy="609187"/>
      </dsp:txXfrm>
    </dsp:sp>
    <dsp:sp modelId="{D548E143-161A-4691-ADF7-CD6579DC6C14}">
      <dsp:nvSpPr>
        <dsp:cNvPr id="0" name=""/>
        <dsp:cNvSpPr/>
      </dsp:nvSpPr>
      <dsp:spPr>
        <a:xfrm>
          <a:off x="445245" y="265431"/>
          <a:ext cx="3655123" cy="3655123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/>
            <a:t>6.It works on Emulator as well as Real Devices.</a:t>
          </a:r>
          <a:endParaRPr lang="en-US" sz="800" kern="1200"/>
        </a:p>
      </dsp:txBody>
      <dsp:txXfrm>
        <a:off x="1309856" y="604835"/>
        <a:ext cx="870267" cy="696214"/>
      </dsp:txXfrm>
    </dsp:sp>
    <dsp:sp modelId="{A5FB1DB8-4AFC-4959-8BF6-7A5CF9D17BDA}">
      <dsp:nvSpPr>
        <dsp:cNvPr id="0" name=""/>
        <dsp:cNvSpPr/>
      </dsp:nvSpPr>
      <dsp:spPr>
        <a:xfrm>
          <a:off x="294507" y="39162"/>
          <a:ext cx="4107663" cy="4107663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4E47-B202-446B-A4A0-0ECB91832EDE}">
      <dsp:nvSpPr>
        <dsp:cNvPr id="0" name=""/>
        <dsp:cNvSpPr/>
      </dsp:nvSpPr>
      <dsp:spPr>
        <a:xfrm>
          <a:off x="341797" y="98165"/>
          <a:ext cx="4107663" cy="4107663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A83C7-7B45-4BDC-8001-C056EF8B981C}">
      <dsp:nvSpPr>
        <dsp:cNvPr id="0" name=""/>
        <dsp:cNvSpPr/>
      </dsp:nvSpPr>
      <dsp:spPr>
        <a:xfrm>
          <a:off x="324767" y="171966"/>
          <a:ext cx="4107663" cy="4107663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AA13-7077-4ABE-A0C2-F24414521396}">
      <dsp:nvSpPr>
        <dsp:cNvPr id="0" name=""/>
        <dsp:cNvSpPr/>
      </dsp:nvSpPr>
      <dsp:spPr>
        <a:xfrm>
          <a:off x="256832" y="204417"/>
          <a:ext cx="4107663" cy="4107663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97F37-D5D2-4BB5-86BF-14672E1B7EC1}">
      <dsp:nvSpPr>
        <dsp:cNvPr id="0" name=""/>
        <dsp:cNvSpPr/>
      </dsp:nvSpPr>
      <dsp:spPr>
        <a:xfrm>
          <a:off x="188898" y="171966"/>
          <a:ext cx="4107663" cy="4107663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55CA8-6622-47A6-B1CC-43D87A6F2DC3}">
      <dsp:nvSpPr>
        <dsp:cNvPr id="0" name=""/>
        <dsp:cNvSpPr/>
      </dsp:nvSpPr>
      <dsp:spPr>
        <a:xfrm>
          <a:off x="171868" y="98165"/>
          <a:ext cx="4107663" cy="4107663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57839-1CDE-415A-9118-5B02FE5D39E8}">
      <dsp:nvSpPr>
        <dsp:cNvPr id="0" name=""/>
        <dsp:cNvSpPr/>
      </dsp:nvSpPr>
      <dsp:spPr>
        <a:xfrm>
          <a:off x="219158" y="39162"/>
          <a:ext cx="4107663" cy="4107663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65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4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83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66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95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11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2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817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121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00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8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worlds.in/android-projects-with-source-code/android-studio-quiz-app-source-code-free-download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48CB-F223-5DF4-E9D5-DD644735F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1" r="-2" b="-2"/>
          <a:stretch/>
        </p:blipFill>
        <p:spPr>
          <a:xfrm>
            <a:off x="8332" y="-232746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</a:rPr>
              <a:t>Quiz application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(using Appium Tool)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GB" dirty="0" err="1">
                <a:latin typeface="Times New Roman"/>
                <a:cs typeface="Times New Roman"/>
              </a:rPr>
              <a:t>Kalluru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nikhitha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reddy</a:t>
            </a:r>
            <a:endParaRPr lang="en-GB" dirty="0">
              <a:latin typeface="Times New Roman"/>
              <a:cs typeface="Times New Roman"/>
            </a:endParaRPr>
          </a:p>
          <a:p>
            <a:pPr algn="ctr"/>
            <a:r>
              <a:rPr lang="en-GB" dirty="0">
                <a:latin typeface="Times New Roman"/>
                <a:cs typeface="Times New Roman"/>
              </a:rPr>
              <a:t>192011109</a:t>
            </a:r>
          </a:p>
          <a:p>
            <a:pPr algn="ctr"/>
            <a:r>
              <a:rPr lang="en-GB" dirty="0" err="1">
                <a:latin typeface="Times New Roman"/>
                <a:cs typeface="Times New Roman"/>
              </a:rPr>
              <a:t>cse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8C530-1E82-13CA-5BDF-32A7F8B2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Appium Server: 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CAE29D-6D3F-9989-B67C-5E77159F8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60" r="2242" b="1"/>
          <a:stretch/>
        </p:blipFill>
        <p:spPr>
          <a:xfrm>
            <a:off x="6340308" y="-37840"/>
            <a:ext cx="5601409" cy="3241590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DF742FE-8D3B-7476-3100-17EB4B0EF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133" b="-2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81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9DAE-E5B1-5772-C873-62F71EFC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Inspector (Desired Capabilities)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F38D39-9274-1D2B-A0FB-0BD293EE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45" y="1954137"/>
            <a:ext cx="5537485" cy="29402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0D27-DC88-0E5C-E3D9-8AABC2AC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27432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Give the desired capabilities in Appium inspector.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will start the session and gives you java code to start the testing.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Paste the code in IntelliJ IDE, and start the testing.</a:t>
            </a:r>
          </a:p>
        </p:txBody>
      </p:sp>
    </p:spTree>
    <p:extLst>
      <p:ext uri="{BB962C8B-B14F-4D97-AF65-F5344CB8AC3E}">
        <p14:creationId xmlns:p14="http://schemas.microsoft.com/office/powerpoint/2010/main" val="310728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0A33-6902-D772-468C-59470E0E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BE52E-F026-3E08-7D92-9AC5C922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34"/>
          <a:stretch/>
        </p:blipFill>
        <p:spPr>
          <a:xfrm>
            <a:off x="1521230" y="1825625"/>
            <a:ext cx="8454044" cy="4414373"/>
          </a:xfrm>
        </p:spPr>
      </p:pic>
    </p:spTree>
    <p:extLst>
      <p:ext uri="{BB962C8B-B14F-4D97-AF65-F5344CB8AC3E}">
        <p14:creationId xmlns:p14="http://schemas.microsoft.com/office/powerpoint/2010/main" val="221190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87DA-2201-9CE5-0BEA-5DA71E85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408FF-2E53-0743-CDB4-482F43B62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1072341" y="1808999"/>
            <a:ext cx="9010996" cy="3859213"/>
          </a:xfrm>
        </p:spPr>
      </p:pic>
    </p:spTree>
    <p:extLst>
      <p:ext uri="{BB962C8B-B14F-4D97-AF65-F5344CB8AC3E}">
        <p14:creationId xmlns:p14="http://schemas.microsoft.com/office/powerpoint/2010/main" val="356587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BB1E-522C-5955-E2D7-0CAE45C2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Aharoni"/>
              </a:rPr>
              <a:t>Test case outcomes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102BF5-EA7B-D68D-BF30-7C49CEC81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71819"/>
              </p:ext>
            </p:extLst>
          </p:nvPr>
        </p:nvGraphicFramePr>
        <p:xfrm>
          <a:off x="838200" y="1825625"/>
          <a:ext cx="10515600" cy="321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83797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17331757"/>
                    </a:ext>
                  </a:extLst>
                </a:gridCol>
              </a:tblGrid>
              <a:tr h="535055">
                <a:tc>
                  <a:txBody>
                    <a:bodyPr/>
                    <a:lstStyle/>
                    <a:p>
                      <a:r>
                        <a:rPr lang="en-GB" dirty="0"/>
                        <a:t>Verify the app launching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44129"/>
                  </a:ext>
                </a:extLst>
              </a:tr>
              <a:tr h="535055">
                <a:tc>
                  <a:txBody>
                    <a:bodyPr/>
                    <a:lstStyle/>
                    <a:p>
                      <a:r>
                        <a:rPr lang="en-GB" dirty="0"/>
                        <a:t>Game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22954"/>
                  </a:ext>
                </a:extLst>
              </a:tr>
              <a:tr h="535055">
                <a:tc>
                  <a:txBody>
                    <a:bodyPr/>
                    <a:lstStyle/>
                    <a:p>
                      <a:r>
                        <a:rPr lang="en-GB" dirty="0"/>
                        <a:t>User 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31078"/>
                  </a:ext>
                </a:extLst>
              </a:tr>
              <a:tr h="535055">
                <a:tc>
                  <a:txBody>
                    <a:bodyPr/>
                    <a:lstStyle/>
                    <a:p>
                      <a:r>
                        <a:rPr lang="en-GB" dirty="0"/>
                        <a:t>Game starting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81843"/>
                  </a:ext>
                </a:extLst>
              </a:tr>
              <a:tr h="535055">
                <a:tc>
                  <a:txBody>
                    <a:bodyPr/>
                    <a:lstStyle/>
                    <a:p>
                      <a:r>
                        <a:rPr lang="en-GB" dirty="0"/>
                        <a:t>Keyboard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55203"/>
                  </a:ext>
                </a:extLst>
              </a:tr>
              <a:tr h="535055">
                <a:tc>
                  <a:txBody>
                    <a:bodyPr/>
                    <a:lstStyle/>
                    <a:p>
                      <a:r>
                        <a:rPr lang="en-GB" dirty="0"/>
                        <a:t>Score 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2946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160588-EDC2-1D48-E200-7D916D32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42628"/>
              </p:ext>
            </p:extLst>
          </p:nvPr>
        </p:nvGraphicFramePr>
        <p:xfrm>
          <a:off x="851095" y="4942684"/>
          <a:ext cx="10498661" cy="51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038">
                  <a:extLst>
                    <a:ext uri="{9D8B030D-6E8A-4147-A177-3AD203B41FA5}">
                      <a16:colId xmlns:a16="http://schemas.microsoft.com/office/drawing/2014/main" val="1615591004"/>
                    </a:ext>
                  </a:extLst>
                </a:gridCol>
                <a:gridCol w="5208623">
                  <a:extLst>
                    <a:ext uri="{9D8B030D-6E8A-4147-A177-3AD203B41FA5}">
                      <a16:colId xmlns:a16="http://schemas.microsoft.com/office/drawing/2014/main" val="2802578501"/>
                    </a:ext>
                  </a:extLst>
                </a:gridCol>
              </a:tblGrid>
              <a:tr h="512884">
                <a:tc>
                  <a:txBody>
                    <a:bodyPr/>
                    <a:lstStyle/>
                    <a:p>
                      <a:r>
                        <a:rPr lang="en-GB" dirty="0"/>
                        <a:t>Quiz game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6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6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 descr="Dice and pins on a board game">
            <a:extLst>
              <a:ext uri="{FF2B5EF4-FFF2-40B4-BE49-F238E27FC236}">
                <a16:creationId xmlns:a16="http://schemas.microsoft.com/office/drawing/2014/main" id="{6C87EB31-3DEE-8590-7ADF-DC00BCE98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14" r="-2" b="-2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84E9B-4046-3105-5E74-5645B558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Aharoni"/>
              </a:rPr>
              <a:t>Conclusion :</a:t>
            </a:r>
            <a:endParaRPr lang="en-GB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F013-3FE3-90FE-A1F2-1FF49886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rom the test case outcomes we can say that this game is very efficient and useful.</a:t>
            </a: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Since, this quiz game got 100% positive response.</a:t>
            </a: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Testing process is done using both the verification and validation.</a:t>
            </a:r>
          </a:p>
        </p:txBody>
      </p:sp>
      <p:sp>
        <p:nvSpPr>
          <p:cNvPr id="19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42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435E-119E-D71E-3865-FDE746A6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70B-2DC4-E828-801A-9D20B60F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https://www.tutorialspoint.com/android/android_online_quiz.htm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https://appsgeyser.com/blog/create-quiz-app-for-android/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https://www.geeksforgeeks.org/how-to-create-a-quiz-app-in-android/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https://projectworlds.in/android-projects-with-source-code/android-studio-quiz-app-source-code-free-download/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36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975A4-EE1E-6617-BA18-F280A21C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63" y="386657"/>
            <a:ext cx="7786874" cy="60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2997E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372A-45BF-6B96-D58B-18662DDC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GB" sz="2800">
                <a:latin typeface="Times New Roman"/>
                <a:cs typeface="Times New Roman"/>
              </a:rPr>
              <a:t>Project includes :</a:t>
            </a:r>
            <a:endParaRPr lang="en-GB" sz="280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63452DF8-BE78-1AF2-F7C6-6919497B0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1911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46EA6-5DDE-0A2B-0A1E-7E1C0FF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>
                <a:latin typeface="Times New Roman"/>
                <a:cs typeface="Times New Roman"/>
              </a:rPr>
              <a:t>Abstract:</a:t>
            </a:r>
            <a:endParaRPr lang="en-GB"/>
          </a:p>
        </p:txBody>
      </p:sp>
      <p:pic>
        <p:nvPicPr>
          <p:cNvPr id="12" name="Picture 11" descr="Different coloured question marks">
            <a:extLst>
              <a:ext uri="{FF2B5EF4-FFF2-40B4-BE49-F238E27FC236}">
                <a16:creationId xmlns:a16="http://schemas.microsoft.com/office/drawing/2014/main" id="{617B4687-E134-4544-EC5E-B596D489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0" r="25480" b="-2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0D83-0D93-AEFB-CD23-461C4851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latin typeface="Times New Roman"/>
                <a:cs typeface="Times New Roman"/>
              </a:rPr>
              <a:t>Quiz Application” is a collection of a different quizzes likes Technical , General  Knowledge, English  Grammar , Quantitative Aptitude.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>
                <a:latin typeface="Times New Roman"/>
                <a:cs typeface="Times New Roman"/>
              </a:rPr>
              <a:t>User can access only one quiz at a time with a portable handheld device.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>
                <a:latin typeface="Times New Roman"/>
                <a:cs typeface="Times New Roman"/>
              </a:rPr>
              <a:t>There will be a limited number of questions and for each correct answer user will be get a credit score.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>
                <a:latin typeface="Times New Roman"/>
                <a:cs typeface="Times New Roman"/>
              </a:rPr>
              <a:t>To develop a user friendly application,our application will contain:</a:t>
            </a:r>
            <a:endParaRPr lang="en-US" sz="160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Next Question</a:t>
            </a:r>
            <a:endParaRPr lang="en-US" sz="160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Quit </a:t>
            </a:r>
            <a:endParaRPr lang="en-US" sz="160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View Previous History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7016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D9D59-4479-1484-7214-F12C8A4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GB" sz="3600">
                <a:latin typeface="Times New Roman"/>
                <a:cs typeface="Times New Roman"/>
              </a:rPr>
              <a:t>Objectives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2A9EA-11B2-A2E2-EC07-D3687EF02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85622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FE00-E33C-210D-5555-465C9255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50D7-168D-D95F-6A95-842B4277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project is to facilitate students in learning, gaining, and Improving their knowledge skills.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users can prepare for interviews, entrance tests, or any other corresponding purposes in a fresh mood and can’t get bored or frustrated due to the dullness of the app.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designed the application to facilitate the users to be the ability to take short quizzes using portable devices such as smartphones and tablets.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attractive feature of our app is that we take learning and fun side by side.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can take short quizzes anywhere at anytime.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E401-22F1-8159-D09D-4298D5DA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Proposed work </a:t>
            </a:r>
            <a:r>
              <a:rPr lang="en-GB" dirty="0"/>
              <a:t>: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51F7E50-BE0D-CB11-C675-EDDE080EB2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E3885-8C44-A046-DAF0-9A80654A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No of test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3A13-C23B-69B3-C69D-03869BEF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App Launch.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Performance.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User convenience.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Game starting.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Keyboard working.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Score appearance.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Quiz options.</a:t>
            </a:r>
          </a:p>
          <a:p>
            <a:endParaRPr lang="en-GB" sz="2000" dirty="0"/>
          </a:p>
          <a:p>
            <a:endParaRPr lang="en-GB" sz="2000"/>
          </a:p>
          <a:p>
            <a:endParaRPr lang="en-GB" sz="20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71BC3C1-C03F-695B-9EBD-AFF27CC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7" r="23614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39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DBA208C-B4CE-4D89-A09B-55B6D3D1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C0342DB-4E68-4518-8C8B-51943E8D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5612409 w 12192000"/>
              <a:gd name="connsiteY37" fmla="*/ 829759 h 6858000"/>
              <a:gd name="connsiteX38" fmla="*/ 5391285 w 12192000"/>
              <a:gd name="connsiteY38" fmla="*/ 833793 h 6858000"/>
              <a:gd name="connsiteX39" fmla="*/ 6620687 w 12192000"/>
              <a:gd name="connsiteY39" fmla="*/ 1222947 h 6858000"/>
              <a:gd name="connsiteX40" fmla="*/ 6557895 w 12192000"/>
              <a:gd name="connsiteY40" fmla="*/ 1308577 h 6858000"/>
              <a:gd name="connsiteX41" fmla="*/ 6815348 w 12192000"/>
              <a:gd name="connsiteY41" fmla="*/ 1401831 h 6858000"/>
              <a:gd name="connsiteX42" fmla="*/ 6878591 w 12192000"/>
              <a:gd name="connsiteY42" fmla="*/ 1494187 h 6858000"/>
              <a:gd name="connsiteX43" fmla="*/ 6799202 w 12192000"/>
              <a:gd name="connsiteY43" fmla="*/ 1486118 h 6858000"/>
              <a:gd name="connsiteX44" fmla="*/ 6731027 w 12192000"/>
              <a:gd name="connsiteY44" fmla="*/ 1503602 h 6858000"/>
              <a:gd name="connsiteX45" fmla="*/ 6759282 w 12192000"/>
              <a:gd name="connsiteY45" fmla="*/ 1621067 h 6858000"/>
              <a:gd name="connsiteX46" fmla="*/ 7123035 w 12192000"/>
              <a:gd name="connsiteY46" fmla="*/ 1772603 h 6858000"/>
              <a:gd name="connsiteX47" fmla="*/ 7155777 w 12192000"/>
              <a:gd name="connsiteY47" fmla="*/ 1821919 h 6858000"/>
              <a:gd name="connsiteX48" fmla="*/ 7112270 w 12192000"/>
              <a:gd name="connsiteY48" fmla="*/ 1856890 h 6858000"/>
              <a:gd name="connsiteX49" fmla="*/ 6994755 w 12192000"/>
              <a:gd name="connsiteY49" fmla="*/ 1874821 h 6858000"/>
              <a:gd name="connsiteX50" fmla="*/ 7159364 w 12192000"/>
              <a:gd name="connsiteY50" fmla="*/ 2042948 h 6858000"/>
              <a:gd name="connsiteX51" fmla="*/ 7219467 w 12192000"/>
              <a:gd name="connsiteY51" fmla="*/ 2089573 h 6858000"/>
              <a:gd name="connsiteX52" fmla="*/ 7322179 w 12192000"/>
              <a:gd name="connsiteY52" fmla="*/ 2161756 h 6858000"/>
              <a:gd name="connsiteX53" fmla="*/ 7323974 w 12192000"/>
              <a:gd name="connsiteY53" fmla="*/ 2183724 h 6858000"/>
              <a:gd name="connsiteX54" fmla="*/ 7184034 w 12192000"/>
              <a:gd name="connsiteY54" fmla="*/ 2261285 h 6858000"/>
              <a:gd name="connsiteX55" fmla="*/ 6931516 w 12192000"/>
              <a:gd name="connsiteY55" fmla="*/ 2240212 h 6858000"/>
              <a:gd name="connsiteX56" fmla="*/ 7304686 w 12192000"/>
              <a:gd name="connsiteY56" fmla="*/ 2355883 h 6858000"/>
              <a:gd name="connsiteX57" fmla="*/ 6096813 w 12192000"/>
              <a:gd name="connsiteY57" fmla="*/ 2080160 h 6858000"/>
              <a:gd name="connsiteX58" fmla="*/ 6173959 w 12192000"/>
              <a:gd name="connsiteY58" fmla="*/ 2152340 h 6858000"/>
              <a:gd name="connsiteX59" fmla="*/ 6596469 w 12192000"/>
              <a:gd name="connsiteY59" fmla="*/ 2342432 h 6858000"/>
              <a:gd name="connsiteX60" fmla="*/ 6716224 w 12192000"/>
              <a:gd name="connsiteY60" fmla="*/ 2461690 h 6858000"/>
              <a:gd name="connsiteX61" fmla="*/ 6841810 w 12192000"/>
              <a:gd name="connsiteY61" fmla="*/ 2527594 h 6858000"/>
              <a:gd name="connsiteX62" fmla="*/ 7018080 w 12192000"/>
              <a:gd name="connsiteY62" fmla="*/ 2526249 h 6858000"/>
              <a:gd name="connsiteX63" fmla="*/ 7143217 w 12192000"/>
              <a:gd name="connsiteY63" fmla="*/ 2627573 h 6858000"/>
              <a:gd name="connsiteX64" fmla="*/ 7012697 w 12192000"/>
              <a:gd name="connsiteY64" fmla="*/ 2649094 h 6858000"/>
              <a:gd name="connsiteX65" fmla="*/ 6859752 w 12192000"/>
              <a:gd name="connsiteY65" fmla="*/ 2632505 h 6858000"/>
              <a:gd name="connsiteX66" fmla="*/ 6529636 w 12192000"/>
              <a:gd name="connsiteY66" fmla="*/ 2637883 h 6858000"/>
              <a:gd name="connsiteX67" fmla="*/ 6340360 w 12192000"/>
              <a:gd name="connsiteY67" fmla="*/ 2657610 h 6858000"/>
              <a:gd name="connsiteX68" fmla="*/ 5905294 w 12192000"/>
              <a:gd name="connsiteY68" fmla="*/ 2623984 h 6858000"/>
              <a:gd name="connsiteX69" fmla="*/ 5930860 w 12192000"/>
              <a:gd name="connsiteY69" fmla="*/ 2710066 h 6858000"/>
              <a:gd name="connsiteX70" fmla="*/ 5914710 w 12192000"/>
              <a:gd name="connsiteY70" fmla="*/ 2784935 h 6858000"/>
              <a:gd name="connsiteX71" fmla="*/ 5908433 w 12192000"/>
              <a:gd name="connsiteY71" fmla="*/ 2947683 h 6858000"/>
              <a:gd name="connsiteX72" fmla="*/ 5912470 w 12192000"/>
              <a:gd name="connsiteY72" fmla="*/ 2974134 h 6858000"/>
              <a:gd name="connsiteX73" fmla="*/ 5815141 w 12192000"/>
              <a:gd name="connsiteY73" fmla="*/ 2991171 h 6858000"/>
              <a:gd name="connsiteX74" fmla="*/ 6395082 w 12192000"/>
              <a:gd name="connsiteY74" fmla="*/ 3329661 h 6858000"/>
              <a:gd name="connsiteX75" fmla="*/ 6007557 w 12192000"/>
              <a:gd name="connsiteY75" fmla="*/ 3243581 h 6858000"/>
              <a:gd name="connsiteX76" fmla="*/ 5955079 w 12192000"/>
              <a:gd name="connsiteY76" fmla="*/ 3385704 h 6858000"/>
              <a:gd name="connsiteX77" fmla="*/ 6137180 w 12192000"/>
              <a:gd name="connsiteY77" fmla="*/ 3512133 h 6858000"/>
              <a:gd name="connsiteX78" fmla="*/ 6204457 w 12192000"/>
              <a:gd name="connsiteY78" fmla="*/ 3762302 h 6858000"/>
              <a:gd name="connsiteX79" fmla="*/ 6171716 w 12192000"/>
              <a:gd name="connsiteY79" fmla="*/ 3990952 h 6858000"/>
              <a:gd name="connsiteX80" fmla="*/ 6093674 w 12192000"/>
              <a:gd name="connsiteY80" fmla="*/ 4063580 h 6858000"/>
              <a:gd name="connsiteX81" fmla="*/ 5980645 w 12192000"/>
              <a:gd name="connsiteY81" fmla="*/ 4194045 h 6858000"/>
              <a:gd name="connsiteX82" fmla="*/ 5910676 w 12192000"/>
              <a:gd name="connsiteY82" fmla="*/ 4274743 h 6858000"/>
              <a:gd name="connsiteX83" fmla="*/ 5667577 w 12192000"/>
              <a:gd name="connsiteY83" fmla="*/ 4243362 h 6858000"/>
              <a:gd name="connsiteX84" fmla="*/ 5991859 w 12192000"/>
              <a:gd name="connsiteY84" fmla="*/ 4448252 h 6858000"/>
              <a:gd name="connsiteX85" fmla="*/ 5729024 w 12192000"/>
              <a:gd name="connsiteY85" fmla="*/ 4422695 h 6858000"/>
              <a:gd name="connsiteX86" fmla="*/ 5643357 w 12192000"/>
              <a:gd name="connsiteY86" fmla="*/ 4437041 h 6858000"/>
              <a:gd name="connsiteX87" fmla="*/ 5692243 w 12192000"/>
              <a:gd name="connsiteY87" fmla="*/ 4503395 h 6858000"/>
              <a:gd name="connsiteX88" fmla="*/ 5885111 w 12192000"/>
              <a:gd name="connsiteY88" fmla="*/ 4615926 h 6858000"/>
              <a:gd name="connsiteX89" fmla="*/ 6282503 w 12192000"/>
              <a:gd name="connsiteY89" fmla="*/ 4920793 h 6858000"/>
              <a:gd name="connsiteX90" fmla="*/ 5897668 w 12192000"/>
              <a:gd name="connsiteY90" fmla="*/ 4780915 h 6858000"/>
              <a:gd name="connsiteX91" fmla="*/ 6303132 w 12192000"/>
              <a:gd name="connsiteY91" fmla="*/ 5094297 h 6858000"/>
              <a:gd name="connsiteX92" fmla="*/ 6393287 w 12192000"/>
              <a:gd name="connsiteY92" fmla="*/ 5198310 h 6858000"/>
              <a:gd name="connsiteX93" fmla="*/ 6575386 w 12192000"/>
              <a:gd name="connsiteY93" fmla="*/ 5456548 h 6858000"/>
              <a:gd name="connsiteX94" fmla="*/ 6566415 w 12192000"/>
              <a:gd name="connsiteY94" fmla="*/ 5485690 h 6858000"/>
              <a:gd name="connsiteX95" fmla="*/ 6356059 w 12192000"/>
              <a:gd name="connsiteY95" fmla="*/ 5443995 h 6858000"/>
              <a:gd name="connsiteX96" fmla="*/ 6628762 w 12192000"/>
              <a:gd name="connsiteY96" fmla="*/ 5660990 h 6858000"/>
              <a:gd name="connsiteX97" fmla="*/ 6910436 w 12192000"/>
              <a:gd name="connsiteY97" fmla="*/ 5827767 h 6858000"/>
              <a:gd name="connsiteX98" fmla="*/ 6710393 w 12192000"/>
              <a:gd name="connsiteY98" fmla="*/ 5802214 h 6858000"/>
              <a:gd name="connsiteX99" fmla="*/ 6435448 w 12192000"/>
              <a:gd name="connsiteY99" fmla="*/ 5706719 h 6858000"/>
              <a:gd name="connsiteX100" fmla="*/ 6339913 w 12192000"/>
              <a:gd name="connsiteY100" fmla="*/ 5742586 h 6858000"/>
              <a:gd name="connsiteX101" fmla="*/ 6600503 w 12192000"/>
              <a:gd name="connsiteY101" fmla="*/ 5900398 h 6858000"/>
              <a:gd name="connsiteX102" fmla="*/ 6749863 w 12192000"/>
              <a:gd name="connsiteY102" fmla="*/ 5973478 h 6858000"/>
              <a:gd name="connsiteX103" fmla="*/ 6809515 w 12192000"/>
              <a:gd name="connsiteY103" fmla="*/ 6029519 h 6858000"/>
              <a:gd name="connsiteX104" fmla="*/ 6979954 w 12192000"/>
              <a:gd name="connsiteY104" fmla="*/ 6229474 h 6858000"/>
              <a:gd name="connsiteX105" fmla="*/ 7480509 w 12192000"/>
              <a:gd name="connsiteY105" fmla="*/ 6447812 h 6858000"/>
              <a:gd name="connsiteX106" fmla="*/ 7948764 w 12192000"/>
              <a:gd name="connsiteY106" fmla="*/ 6719056 h 6858000"/>
              <a:gd name="connsiteX107" fmla="*/ 8221244 w 12192000"/>
              <a:gd name="connsiteY107" fmla="*/ 6848868 h 6858000"/>
              <a:gd name="connsiteX108" fmla="*/ 8242921 w 12192000"/>
              <a:gd name="connsiteY108" fmla="*/ 6858000 h 6858000"/>
              <a:gd name="connsiteX109" fmla="*/ 0 w 12192000"/>
              <a:gd name="connsiteY10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cubicBezTo>
                  <a:pt x="5921890" y="871005"/>
                  <a:pt x="5768044" y="843207"/>
                  <a:pt x="5612409" y="829759"/>
                </a:cubicBezTo>
                <a:cubicBezTo>
                  <a:pt x="5550064" y="824379"/>
                  <a:pt x="5482785" y="798825"/>
                  <a:pt x="5391285" y="833793"/>
                </a:cubicBezTo>
                <a:cubicBezTo>
                  <a:pt x="5805722" y="1012679"/>
                  <a:pt x="6250656" y="1001472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319F2-6E4F-CF22-C214-9F8AFFD2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Applications used: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FE2936-40C3-EC33-62CF-98E7DB22C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" r="-1" b="19047"/>
          <a:stretch/>
        </p:blipFill>
        <p:spPr>
          <a:xfrm>
            <a:off x="8162034" y="1114041"/>
            <a:ext cx="2842022" cy="2194560"/>
          </a:xfrm>
          <a:prstGeom prst="rect">
            <a:avLst/>
          </a:prstGeom>
        </p:spPr>
      </p:pic>
      <p:pic>
        <p:nvPicPr>
          <p:cNvPr id="6" name="Picture 6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F5EA214B-9A71-8011-7EFE-536156E38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9" r="-2" b="8205"/>
          <a:stretch/>
        </p:blipFill>
        <p:spPr>
          <a:xfrm>
            <a:off x="7020887" y="3767472"/>
            <a:ext cx="2393457" cy="2028557"/>
          </a:xfrm>
          <a:prstGeom prst="rect">
            <a:avLst/>
          </a:prstGeom>
        </p:spPr>
      </p:pic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BBA873-4734-A39B-F77A-FA788DE35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49" r="2" b="1519"/>
          <a:stretch/>
        </p:blipFill>
        <p:spPr>
          <a:xfrm>
            <a:off x="9687487" y="3869184"/>
            <a:ext cx="2104297" cy="2115203"/>
          </a:xfrm>
          <a:prstGeom prst="rect">
            <a:avLst/>
          </a:prstGeom>
        </p:spPr>
      </p:pic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ECC7175-EA70-655D-780C-EBF96DA65F9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2135247" y="2636594"/>
            <a:ext cx="70340" cy="64923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095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DEA09-1C05-C96A-6C03-7CB59092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APPS AND TOOLS (APPIUM &amp; ANDROID STUDIO)</a:t>
            </a:r>
          </a:p>
        </p:txBody>
      </p:sp>
      <p:sp>
        <p:nvSpPr>
          <p:cNvPr id="26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3955F1D-AA89-D0CA-3D7B-8F72D8C200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6004472"/>
              </p:ext>
            </p:extLst>
          </p:nvPr>
        </p:nvGraphicFramePr>
        <p:xfrm>
          <a:off x="1108728" y="1800911"/>
          <a:ext cx="462132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A7C1-8123-B382-54A1-969C52C0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943" y="1989110"/>
            <a:ext cx="4621329" cy="3880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                   Android Studio</a:t>
            </a:r>
            <a:endParaRPr lang="en-GB" sz="2400" b="1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1.</a:t>
            </a:r>
            <a:r>
              <a: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It is Integrated development Environment.</a:t>
            </a:r>
          </a:p>
          <a:p>
            <a:pPr marL="0" indent="0">
              <a:buNone/>
            </a:pPr>
            <a:r>
              <a: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2.</a:t>
            </a:r>
            <a:r>
              <a: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It has fast Emulator for App Testing.</a:t>
            </a:r>
          </a:p>
          <a:p>
            <a:pPr marL="0" indent="0">
              <a:buNone/>
            </a:pPr>
            <a:r>
              <a: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3.</a:t>
            </a:r>
            <a:r>
              <a: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Used to Develop applications for Android devices.</a:t>
            </a:r>
          </a:p>
          <a:p>
            <a:pPr marL="0" indent="0">
              <a:buNone/>
            </a:pPr>
            <a:r>
              <a: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4.</a:t>
            </a:r>
            <a:r>
              <a: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It is an open source software.</a:t>
            </a:r>
            <a:endParaRPr lang="en-GB" sz="2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endParaRPr lang="en-GB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24540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997E7"/>
      </a:accent1>
      <a:accent2>
        <a:srgbClr val="14B3B3"/>
      </a:accent2>
      <a:accent3>
        <a:srgbClr val="21B87A"/>
      </a:accent3>
      <a:accent4>
        <a:srgbClr val="15BC31"/>
      </a:accent4>
      <a:accent5>
        <a:srgbClr val="47B921"/>
      </a:accent5>
      <a:accent6>
        <a:srgbClr val="7DB213"/>
      </a:accent6>
      <a:hlink>
        <a:srgbClr val="B9713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755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Avenir Next LT Pro</vt:lpstr>
      <vt:lpstr>Calibri</vt:lpstr>
      <vt:lpstr>Century Gothic</vt:lpstr>
      <vt:lpstr>Times New Roman</vt:lpstr>
      <vt:lpstr>BrushVTI</vt:lpstr>
      <vt:lpstr>ShapesVTI</vt:lpstr>
      <vt:lpstr>Quiz application (using Appium Tool)</vt:lpstr>
      <vt:lpstr>Project includes :</vt:lpstr>
      <vt:lpstr>Abstract:</vt:lpstr>
      <vt:lpstr>Objectives :</vt:lpstr>
      <vt:lpstr>Introduction :</vt:lpstr>
      <vt:lpstr>Proposed work :</vt:lpstr>
      <vt:lpstr>No of test cases:</vt:lpstr>
      <vt:lpstr>Applications used:</vt:lpstr>
      <vt:lpstr>APPS AND TOOLS (APPIUM &amp; ANDROID STUDIO)</vt:lpstr>
      <vt:lpstr>Appium Server: </vt:lpstr>
      <vt:lpstr>Appium Inspector (Desired Capabilities)</vt:lpstr>
      <vt:lpstr>Implementation and testing:</vt:lpstr>
      <vt:lpstr>Implementation and testing:</vt:lpstr>
      <vt:lpstr>Test case outcomes :</vt:lpstr>
      <vt:lpstr>Conclusion 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chenna</dc:creator>
  <cp:lastModifiedBy>Nikhitha Kalluru</cp:lastModifiedBy>
  <cp:revision>908</cp:revision>
  <dcterms:created xsi:type="dcterms:W3CDTF">2023-02-10T15:15:51Z</dcterms:created>
  <dcterms:modified xsi:type="dcterms:W3CDTF">2023-02-12T13:52:12Z</dcterms:modified>
</cp:coreProperties>
</file>