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66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1856F5-BF9E-42FA-B02B-C8C2CD43C06C}" type="datetimeFigureOut">
              <a:rPr lang="es-PE" smtClean="0"/>
              <a:t>29/04/2012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CB5F42-9720-44EA-A23B-FABEB2C2CD37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2890627" y="188640"/>
            <a:ext cx="2833501" cy="3523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179512" y="188641"/>
            <a:ext cx="2376264" cy="35283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25" name="24 Grupo"/>
          <p:cNvGrpSpPr/>
          <p:nvPr/>
        </p:nvGrpSpPr>
        <p:grpSpPr>
          <a:xfrm>
            <a:off x="3039819" y="2533491"/>
            <a:ext cx="2535116" cy="640961"/>
            <a:chOff x="2972988" y="3712374"/>
            <a:chExt cx="2535116" cy="640961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88" y="3728777"/>
              <a:ext cx="632079" cy="624558"/>
            </a:xfrm>
            <a:prstGeom prst="rect">
              <a:avLst/>
            </a:prstGeom>
          </p:spPr>
        </p:pic>
        <p:pic>
          <p:nvPicPr>
            <p:cNvPr id="1028" name="Picture 4" descr="http://web-browsers.findthebest.com/sites/default/files/494/media/images/Chrome_Web_Brows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427" y="3712374"/>
              <a:ext cx="632079" cy="6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eb-browsers.findthebest.com/sites/default/files/494/media/images/Mozilla_Firefox_Web_Brows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119" y="3728777"/>
              <a:ext cx="632079" cy="6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eb-browsers.findthebest.com/sites/default/files/494/media/images/Safari_Web_Brows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646" y="3712988"/>
              <a:ext cx="631458" cy="623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 descr="http://cdn1.iconfinder.com/data/icons/VISTA/web_design/png/400/dedicated_serve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0"/>
          <a:stretch/>
        </p:blipFill>
        <p:spPr bwMode="auto">
          <a:xfrm>
            <a:off x="737448" y="1526289"/>
            <a:ext cx="1328055" cy="17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328181" y="405863"/>
            <a:ext cx="2083579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Web UI</a:t>
            </a:r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Logic</a:t>
            </a:r>
            <a:r>
              <a:rPr lang="es-PE" dirty="0" smtClean="0"/>
              <a:t>, HTML, </a:t>
            </a:r>
          </a:p>
          <a:p>
            <a:pPr algn="ctr"/>
            <a:r>
              <a:rPr lang="es-PE" dirty="0" smtClean="0"/>
              <a:t>CSS, JS) </a:t>
            </a:r>
            <a:endParaRPr lang="es-PE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158199" y="548680"/>
            <a:ext cx="234152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Visible UI</a:t>
            </a:r>
          </a:p>
          <a:p>
            <a:pPr algn="ctr"/>
            <a:r>
              <a:rPr lang="es-PE" dirty="0" smtClean="0"/>
              <a:t>(HTML, CSS) </a:t>
            </a:r>
            <a:endParaRPr lang="es-PE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3157598" y="1700808"/>
            <a:ext cx="2342129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Application</a:t>
            </a:r>
            <a:r>
              <a:rPr lang="es-PE" b="1" dirty="0" smtClean="0"/>
              <a:t> </a:t>
            </a:r>
            <a:r>
              <a:rPr lang="es-PE" b="1" dirty="0" err="1" smtClean="0"/>
              <a:t>Layer</a:t>
            </a:r>
            <a:endParaRPr lang="es-PE" b="1" dirty="0" smtClean="0"/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Javascript</a:t>
            </a:r>
            <a:r>
              <a:rPr lang="es-PE" dirty="0" smtClean="0"/>
              <a:t>) 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745517" y="319381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Server</a:t>
            </a:r>
            <a:endParaRPr lang="es-PE" sz="28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671898" y="318923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err="1" smtClean="0"/>
              <a:t>Client</a:t>
            </a:r>
            <a:endParaRPr lang="es-PE" sz="2800" dirty="0"/>
          </a:p>
        </p:txBody>
      </p:sp>
      <p:cxnSp>
        <p:nvCxnSpPr>
          <p:cNvPr id="27" name="26 Conector recto de flecha"/>
          <p:cNvCxnSpPr>
            <a:stCxn id="7" idx="3"/>
            <a:endCxn id="14" idx="1"/>
          </p:cNvCxnSpPr>
          <p:nvPr/>
        </p:nvCxnSpPr>
        <p:spPr>
          <a:xfrm flipV="1">
            <a:off x="2411760" y="872716"/>
            <a:ext cx="746439" cy="1199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4" idx="2"/>
            <a:endCxn id="15" idx="0"/>
          </p:cNvCxnSpPr>
          <p:nvPr/>
        </p:nvCxnSpPr>
        <p:spPr>
          <a:xfrm flipH="1">
            <a:off x="4328663" y="1196752"/>
            <a:ext cx="300" cy="504056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2890627" y="188640"/>
            <a:ext cx="2833501" cy="4723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179512" y="188640"/>
            <a:ext cx="2376264" cy="4723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25" name="24 Grupo"/>
          <p:cNvGrpSpPr/>
          <p:nvPr/>
        </p:nvGrpSpPr>
        <p:grpSpPr>
          <a:xfrm>
            <a:off x="3039819" y="3748100"/>
            <a:ext cx="2535116" cy="640961"/>
            <a:chOff x="2972988" y="3712374"/>
            <a:chExt cx="2535116" cy="640961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988" y="3728777"/>
              <a:ext cx="632079" cy="624558"/>
            </a:xfrm>
            <a:prstGeom prst="rect">
              <a:avLst/>
            </a:prstGeom>
          </p:spPr>
        </p:pic>
        <p:pic>
          <p:nvPicPr>
            <p:cNvPr id="1028" name="Picture 4" descr="http://web-browsers.findthebest.com/sites/default/files/494/media/images/Chrome_Web_Brows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427" y="3712374"/>
              <a:ext cx="632079" cy="6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eb-browsers.findthebest.com/sites/default/files/494/media/images/Mozilla_Firefox_Web_Brows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119" y="3728777"/>
              <a:ext cx="632079" cy="6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eb-browsers.findthebest.com/sites/default/files/494/media/images/Safari_Web_Brows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646" y="3712988"/>
              <a:ext cx="631458" cy="623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 descr="http://cdn1.iconfinder.com/data/icons/VISTA/web_design/png/400/dedicated_serve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0"/>
          <a:stretch/>
        </p:blipFill>
        <p:spPr bwMode="auto">
          <a:xfrm>
            <a:off x="737448" y="2740898"/>
            <a:ext cx="1328055" cy="17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328181" y="405863"/>
            <a:ext cx="2083579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Web UI</a:t>
            </a:r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Logic</a:t>
            </a:r>
            <a:r>
              <a:rPr lang="es-PE" dirty="0" smtClean="0"/>
              <a:t>, HTML, </a:t>
            </a:r>
          </a:p>
          <a:p>
            <a:pPr algn="ctr"/>
            <a:r>
              <a:rPr lang="es-PE" dirty="0" smtClean="0"/>
              <a:t>CSS, JS) </a:t>
            </a:r>
            <a:endParaRPr lang="es-PE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136613" y="489705"/>
            <a:ext cx="234152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Visible UI</a:t>
            </a:r>
          </a:p>
          <a:p>
            <a:pPr algn="ctr"/>
            <a:r>
              <a:rPr lang="es-PE" dirty="0" smtClean="0"/>
              <a:t>(HTML, CSS) </a:t>
            </a:r>
            <a:endParaRPr lang="es-PE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3136012" y="1677837"/>
            <a:ext cx="2342129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Application</a:t>
            </a:r>
            <a:r>
              <a:rPr lang="es-PE" b="1" dirty="0" smtClean="0"/>
              <a:t> </a:t>
            </a:r>
            <a:r>
              <a:rPr lang="es-PE" b="1" dirty="0" err="1" smtClean="0"/>
              <a:t>Layer</a:t>
            </a:r>
            <a:endParaRPr lang="es-PE" b="1" dirty="0" smtClean="0"/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Javascript</a:t>
            </a:r>
            <a:r>
              <a:rPr lang="es-PE" dirty="0" smtClean="0"/>
              <a:t>) </a:t>
            </a:r>
            <a:endParaRPr lang="es-PE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129085" y="2865969"/>
            <a:ext cx="234272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Data Access </a:t>
            </a:r>
            <a:r>
              <a:rPr lang="es-PE" b="1" dirty="0" err="1" smtClean="0"/>
              <a:t>Layer</a:t>
            </a:r>
            <a:endParaRPr lang="es-PE" b="1" dirty="0" smtClean="0"/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Javascript</a:t>
            </a:r>
            <a:r>
              <a:rPr lang="es-PE" dirty="0" smtClean="0"/>
              <a:t>) 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745517" y="44084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Server</a:t>
            </a:r>
            <a:endParaRPr lang="es-PE" sz="28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27883" y="1664804"/>
            <a:ext cx="2083579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Data </a:t>
            </a:r>
            <a:r>
              <a:rPr lang="es-PE" b="1" dirty="0" err="1" smtClean="0"/>
              <a:t>Services</a:t>
            </a:r>
            <a:endParaRPr lang="es-PE" b="1" dirty="0" smtClean="0"/>
          </a:p>
          <a:p>
            <a:pPr algn="ctr"/>
            <a:r>
              <a:rPr lang="es-PE" dirty="0" smtClean="0"/>
              <a:t>(JSON, XML) 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671898" y="4403846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err="1" smtClean="0"/>
              <a:t>Client</a:t>
            </a:r>
            <a:endParaRPr lang="es-PE" sz="2800" dirty="0"/>
          </a:p>
        </p:txBody>
      </p:sp>
      <p:cxnSp>
        <p:nvCxnSpPr>
          <p:cNvPr id="12" name="11 Conector recto de flecha"/>
          <p:cNvCxnSpPr>
            <a:stCxn id="15" idx="2"/>
            <a:endCxn id="17" idx="0"/>
          </p:cNvCxnSpPr>
          <p:nvPr/>
        </p:nvCxnSpPr>
        <p:spPr>
          <a:xfrm flipH="1">
            <a:off x="4300449" y="2325909"/>
            <a:ext cx="6628" cy="54006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4" idx="2"/>
            <a:endCxn id="15" idx="0"/>
          </p:cNvCxnSpPr>
          <p:nvPr/>
        </p:nvCxnSpPr>
        <p:spPr>
          <a:xfrm flipH="1">
            <a:off x="4307077" y="1137777"/>
            <a:ext cx="300" cy="54006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9" idx="3"/>
            <a:endCxn id="17" idx="1"/>
          </p:cNvCxnSpPr>
          <p:nvPr/>
        </p:nvCxnSpPr>
        <p:spPr>
          <a:xfrm>
            <a:off x="2411462" y="2132856"/>
            <a:ext cx="717623" cy="1057149"/>
          </a:xfrm>
          <a:prstGeom prst="straightConnector1">
            <a:avLst/>
          </a:prstGeom>
          <a:ln w="571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9512" y="188640"/>
            <a:ext cx="2592288" cy="4077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35" name="Picture 11" descr="http://cdn1.iconfinder.com/data/icons/VISTA/web_design/png/400/dedicated_ser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0"/>
          <a:stretch/>
        </p:blipFill>
        <p:spPr bwMode="auto">
          <a:xfrm>
            <a:off x="811628" y="2060848"/>
            <a:ext cx="1328055" cy="17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289699" y="332656"/>
            <a:ext cx="2371909" cy="6840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Web UI</a:t>
            </a:r>
          </a:p>
          <a:p>
            <a:pPr algn="ctr"/>
            <a:r>
              <a:rPr lang="es-PE" dirty="0" smtClean="0"/>
              <a:t>(ASP.NET MVC 4) 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853527" y="374281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Server</a:t>
            </a:r>
            <a:endParaRPr lang="es-PE" sz="28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289699" y="1230636"/>
            <a:ext cx="2371909" cy="6840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Data </a:t>
            </a:r>
            <a:r>
              <a:rPr lang="es-PE" b="1" dirty="0" err="1" smtClean="0"/>
              <a:t>Services</a:t>
            </a:r>
            <a:endParaRPr lang="es-PE" b="1" dirty="0" smtClean="0"/>
          </a:p>
          <a:p>
            <a:pPr algn="ctr"/>
            <a:r>
              <a:rPr lang="es-PE" dirty="0" smtClean="0"/>
              <a:t>(ASP.NET Web API)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80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471</TotalTime>
  <Words>78</Words>
  <Application>Microsoft Office PowerPoint</Application>
  <PresentationFormat>Presentación en pantalla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Perspectiva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12</cp:revision>
  <dcterms:created xsi:type="dcterms:W3CDTF">2012-04-30T00:02:33Z</dcterms:created>
  <dcterms:modified xsi:type="dcterms:W3CDTF">2012-04-30T07:53:53Z</dcterms:modified>
</cp:coreProperties>
</file>