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4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460" r:id="rId3"/>
    <p:sldId id="461" r:id="rId4"/>
    <p:sldId id="448" r:id="rId5"/>
    <p:sldId id="449" r:id="rId6"/>
    <p:sldId id="464" r:id="rId7"/>
    <p:sldId id="463" r:id="rId8"/>
    <p:sldId id="473" r:id="rId9"/>
    <p:sldId id="462" r:id="rId10"/>
    <p:sldId id="450" r:id="rId11"/>
    <p:sldId id="456" r:id="rId12"/>
    <p:sldId id="469" r:id="rId13"/>
    <p:sldId id="453" r:id="rId14"/>
    <p:sldId id="466" r:id="rId15"/>
    <p:sldId id="465" r:id="rId16"/>
    <p:sldId id="47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05/06/2013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05/06/2013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6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8.jp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image" Target="../media/image9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3.jp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7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80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4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/>
          <a:lstStyle/>
          <a:p>
            <a:r>
              <a:rPr lang="es-PE" sz="11500" b="1" spc="300" dirty="0" smtClean="0"/>
              <a:t>DEMO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/>
          <a:lstStyle/>
          <a:p>
            <a:r>
              <a:rPr lang="es-PE" sz="11500" b="1" spc="300" dirty="0" smtClean="0"/>
              <a:t>1st COURSE</a:t>
            </a:r>
            <a:endParaRPr lang="es-ES" sz="9600" b="1" spc="3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refactorizaciones tanto simples como complejos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4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15 minutos, al finalizar cada hoyo el mejor equipo mostrará sus resultados.</a:t>
            </a:r>
            <a:endParaRPr lang="es-PE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40" y="2551555"/>
            <a:ext cx="3123919" cy="2677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Listos </a:t>
            </a:r>
            <a:r>
              <a:rPr lang="es-PE" sz="4800" dirty="0">
                <a:solidFill>
                  <a:srgbClr val="FF0000"/>
                </a:solidFill>
              </a:rPr>
              <a:t>P</a:t>
            </a:r>
            <a:r>
              <a:rPr lang="es-PE" sz="4800" dirty="0" smtClean="0">
                <a:solidFill>
                  <a:srgbClr val="FF0000"/>
                </a:solidFill>
              </a:rPr>
              <a:t>ara Comenzar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1208941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Abrir el código inicial en el IDE, asegurarse que compile y todos los </a:t>
            </a:r>
            <a:r>
              <a:rPr lang="es-PE" sz="3200" dirty="0" err="1" smtClean="0"/>
              <a:t>tests</a:t>
            </a:r>
            <a:r>
              <a:rPr lang="es-PE" sz="3200" dirty="0" smtClean="0"/>
              <a:t> pasen.</a:t>
            </a:r>
          </a:p>
          <a:p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No olvidar las actividades de cada rol del equipo.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El primer equipo en terminar debe levantar la mano.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s-PE" sz="3200" dirty="0" smtClean="0"/>
              <a:t>Tienen 15 minutos por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DRIVER</a:t>
            </a:r>
            <a:r>
              <a:rPr lang="es-PE" sz="2800" dirty="0" smtClean="0">
                <a:solidFill>
                  <a:srgbClr val="FFC000"/>
                </a:solidFill>
              </a:rPr>
              <a:t> del equipo</a:t>
            </a: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Además ser el </a:t>
            </a:r>
            <a:r>
              <a:rPr lang="es-PE" sz="2800" i="1" dirty="0" smtClean="0">
                <a:solidFill>
                  <a:srgbClr val="FFC000"/>
                </a:solidFill>
              </a:rPr>
              <a:t>NAVIGATOR </a:t>
            </a:r>
            <a:r>
              <a:rPr lang="es-PE" sz="2800" dirty="0" smtClean="0">
                <a:solidFill>
                  <a:srgbClr val="FFC000"/>
                </a:solidFill>
              </a:rPr>
              <a:t>del equipo</a:t>
            </a:r>
            <a:endParaRPr lang="es-P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 pero se puede importar)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FFC000"/>
                </a:solidFill>
              </a:rPr>
              <a:t>*Recomendación*</a:t>
            </a:r>
            <a:br>
              <a:rPr lang="es-PE" sz="2800" dirty="0">
                <a:solidFill>
                  <a:srgbClr val="FFC000"/>
                </a:solidFill>
              </a:rPr>
            </a:br>
            <a:r>
              <a:rPr lang="es-PE" sz="2800" dirty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FFC000"/>
                </a:solidFill>
              </a:rPr>
              <a:t>General</a:t>
            </a:r>
            <a:endParaRPr lang="es-PE" sz="3500" dirty="0" smtClean="0"/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</a:t>
            </a:r>
            <a:r>
              <a:rPr lang="es-PE" sz="3500" dirty="0" err="1" smtClean="0"/>
              <a:t>shortcut</a:t>
            </a:r>
            <a:r>
              <a:rPr lang="es-PE" sz="3500" dirty="0" smtClean="0"/>
              <a:t>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422108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8xr1amJSVsgA9UcXQ2n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p58axbzPYib5x2e9RTi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hIlgBNcEWsidFv5GAZw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fxSiUwKE80N6YBNIEH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AUvpICWiDin8PBheh24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DND0cxts5Hta3kAPusX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iq3Cm9eArIKYWXNuN8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QLcqpq11c7pC4m5gM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nREkrMeWAkNOHcQ9IP9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RwlI8HSVLjE4sUx6YDM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MCOn9e64fTqYPZ7YJDx4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9DKWBBRwCBW4UxkZsL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5DUq7eZf1Xe8EJpivsn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H9ND7wYASCOdOn5kzOgvJ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SUcroE4iN23Wx71buCw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QMTAAago82qHKZdGPlb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b4HbhgjYLRqNT4qyO4U2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1wQm1XOMbbQPEIboiTWq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URVN71ghGLh3blVfmaY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4pHmpM05YwPwVv6aGLU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4mE02mEAfovLWNw5LBug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dEpp8btcLjN023mmpmu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LYIA5V9qEyhBrlCWvpL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9Mt2of4T63CTTqHy6y3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Kxi5BkrRY90rnEn2PKh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IqC1JsQ5WWBjPV62w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YyrbfWid8nNV43qmvB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hABMs329ZTMvr3AxdTNJ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wTR3C9oJIq6jgQAtuebZ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8zBmMYo8dnR34HUprSK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o8NJXJpyyPPCLirgmpl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scMSy5Nie8IMasy30EJ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1erWCXavkUB8FGBX5bk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UY7ZHjoGQyUqYkVV8CM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6EuLX6VtpTyqxxXvXtbV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nlx7Chd74mq725Prmgr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LgDC9fc8tHtOkDdJdtd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0rNXqa8AXZk4IvktMdd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3IDRKJYs0lVpfcObP1Z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tufUHpJGZdTgin4kyppC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8jg8FBobLcYzeoX3keM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28XOJRgCAffuv7Brg45B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4jOPWBm5nIYR6aikVK8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4JgmB3aHp4U4D0UVEfv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D1q8W8lstW7BJ5FfK1d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Mb5Ek1OtjF4bz6fVt71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4NVIGbLqLsecjaXxuHaD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W2gOgpvtEvWQPktC7wZ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3p9ZpjhUbFCbd9C3cy4N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DfqBZvTPXqGTC6OQ6ez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FCbRyUXVm5DJwJZIhph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xfZWoIXzCWPjAOp8WZS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fSA5RoWaa0DU4WRCwfX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Uc9ai8siXDGVZ6mjQzC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GFJthksD4f8zYnVG5OH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d9WKfdpob0U4wtrPR8P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qNq8Zn9tOKTLFszxx4fd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1fChdno1B4BixBoW5rG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7EUQsegWz2IrMlvCgQfV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0iQ1Rhk4A6SmFMd8UUcRb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eFe1VNpYKHRDBZrnYCu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yqGJo8VlIv59gClDgph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VIVRTRyg7ZY9Us3Ty3m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IRqW5K4baLKOkTmmuws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joHWTbTDWtzM03rXLNb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24005</TotalTime>
  <Words>548</Words>
  <Application>Microsoft Office PowerPoint</Application>
  <PresentationFormat>Presentación en pantalla (4:3)</PresentationFormat>
  <Paragraphs>99</Paragraphs>
  <Slides>16</Slides>
  <Notes>16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BlackTheme</vt:lpstr>
      <vt:lpstr>Refactoring GOLF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Listos Para Comenzar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816</cp:revision>
  <dcterms:created xsi:type="dcterms:W3CDTF">2010-05-16T05:09:58Z</dcterms:created>
  <dcterms:modified xsi:type="dcterms:W3CDTF">2013-06-05T20:01:40Z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