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56" r:id="rId12"/>
    <p:sldId id="469" r:id="rId13"/>
    <p:sldId id="453" r:id="rId14"/>
    <p:sldId id="466" r:id="rId15"/>
    <p:sldId id="465" r:id="rId16"/>
    <p:sldId id="4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61" d="100"/>
          <a:sy n="61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04/12/2013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04/12/2013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6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9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3.jp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7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80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4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15 minutos, al finalizar cada hoyo el mejor equipo mostrará sus resultados.</a:t>
            </a:r>
            <a:endParaRPr lang="es-PE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40" y="2551555"/>
            <a:ext cx="3123919" cy="2677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15 minutos por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8xr1amJSVsgA9UcXQ2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p58axbzPYib5x2e9RTi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hIlgBNcEWsidFv5GAZw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xSiUwKE80N6YBNIEH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AUvpICWiDin8PBheh24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ND0cxts5Hta3kAPusX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iq3Cm9eArIKYWXNuN8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QLcqpq11c7pC4m5gM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REkrMeWAkNOHcQ9IP9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RwlI8HSVLjE4sUx6YDM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COn9e64fTqYPZ7YJDx4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9DKWBBRwCBW4UxkZsL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5DUq7eZf1Xe8EJpivsn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9ND7wYASCOdOn5kzOgv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SUcroE4iN23Wx71buCw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QMTAAago82qHKZdGPlb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4HbhgjYLRqNT4qyO4U2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wQm1XOMbbQPEIboiTWq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URVN71ghGLh3blVfma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4pHmpM05YwPwVv6aGLU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mE02mEAfovLWNw5LBug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Epp8btcLjN023mmpmu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YIA5V9qEyhBrlCWvpL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9Mt2of4T63CTTqHy6y3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xi5BkrRY90rnEn2PK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qC1JsQ5WWBjPV62w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YyrbfWid8nNV43qmvB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hABMs329ZTMvr3AxdTN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wTR3C9oJIq6jgQAtueb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8zBmMYo8dnR34HUprSK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o8NJXJpyyPPCLirgmp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scMSy5Nie8IMasy30E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erWCXavkUB8FGBX5bk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UY7ZHjoGQyUqYkVV8CM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uLX6VtpTyqxxXvXtbV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x7Chd74mq725Prmgr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LgDC9fc8tHtOkDdJdt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0rNXqa8AXZk4IvktMdd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3IDRKJYs0lVpfcObP1Z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fUHpJGZdTgin4kyppC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8jg8FBobLcYzeoX3keM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8XOJRgCAffuv7Brg45B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jOPWBm5nIYR6aikVK8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JgmB3aHp4U4D0UVEfv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1q8W8lstW7BJ5FfK1d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b5Ek1OtjF4bz6fVt71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NVIGbLqLsecjaXxuHa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W2gOgpvtEvWQPktC7w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p9ZpjhUbFCbd9C3cy4N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DfqBZvTPXqGTC6OQ6ez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FCbRyUXVm5DJwJZIh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fZWoIXzCWPjAOp8WZS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fSA5RoWaa0DU4WRCwfX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Uc9ai8siXDGVZ6mjQz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GFJthksD4f8zYnVG5OH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d9WKfdpob0U4wtrPR8P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Nq8Zn9tOKTLFszxx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1fChdno1B4BixBoW5rG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EUQsegWz2IrMlvCgQfV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Q1Rhk4A6SmFMd8UUcR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eFe1VNpYKHRDBZrnYC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GJo8VlIv59gClDgph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VIVRTRyg7ZY9Us3Ty3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IRqW5K4baLKOkTmmuws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joHWTbTDWtzM03rXLNb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24143</TotalTime>
  <Words>548</Words>
  <Application>Microsoft Office PowerPoint</Application>
  <PresentationFormat>Presentación en pantalla (4:3)</PresentationFormat>
  <Paragraphs>99</Paragraphs>
  <Slides>16</Slides>
  <Notes>16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818</cp:revision>
  <dcterms:created xsi:type="dcterms:W3CDTF">2010-05-16T05:09:58Z</dcterms:created>
  <dcterms:modified xsi:type="dcterms:W3CDTF">2013-12-04T15:25:04Z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