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69" r:id="rId59"/>
    <p:sldId id="771" r:id="rId60"/>
    <p:sldId id="772" r:id="rId61"/>
    <p:sldId id="770" r:id="rId62"/>
    <p:sldId id="774" r:id="rId63"/>
    <p:sldId id="773" r:id="rId64"/>
    <p:sldId id="705"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63" d="100"/>
          <a:sy n="63" d="100"/>
        </p:scale>
        <p:origin x="-138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7A616E2-9700-4CBA-9BBE-43444D8A6564}" type="presOf" srcId="{17CA2C55-0354-4402-9601-202C7F5A5539}" destId="{6552A34E-30A2-429F-881E-FE5C4BE2A18D}" srcOrd="1" destOrd="0" presId="urn:microsoft.com/office/officeart/2005/8/layout/cycle2"/>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12/06/2013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12/06/2013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12/06/2013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3.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Agregar el todo nuevo código sin eliminar el anterior, eliminar de manera paulatina el código viejo.</a:t>
            </a:r>
            <a:endParaRPr lang="es-PE" sz="2800" dirty="0" smtClean="0"/>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smtClean="0"/>
              <a:t>"</a:t>
            </a:r>
            <a:r>
              <a:rPr lang="es-PE" sz="2400" dirty="0" err="1" smtClean="0"/>
              <a:t>Unified</a:t>
            </a:r>
            <a:r>
              <a:rPr lang="es-PE" sz="2400" dirty="0" smtClean="0"/>
              <a:t> </a:t>
            </a:r>
            <a:r>
              <a:rPr lang="es-PE" sz="2400" dirty="0" err="1" smtClean="0"/>
              <a:t>Methods</a:t>
            </a:r>
            <a:r>
              <a:rPr lang="es-PE" sz="2400" dirty="0" smtClean="0"/>
              <a:t>" </a:t>
            </a:r>
            <a:r>
              <a:rPr lang="es-PE" sz="2400" dirty="0" smtClean="0"/>
              <a:t>y </a:t>
            </a:r>
            <a:r>
              <a:rPr lang="es-PE" sz="2400" dirty="0"/>
              <a:t> </a:t>
            </a:r>
            <a:r>
              <a:rPr lang="es-PE" sz="2400" dirty="0" smtClean="0"/>
              <a:t>a una </a:t>
            </a:r>
            <a:r>
              <a:rPr lang="es-PE" sz="2400" dirty="0"/>
              <a:t>j</a:t>
            </a:r>
            <a:r>
              <a:rPr lang="es-PE" sz="2400" dirty="0" smtClean="0"/>
              <a:t>erarquía de clases "</a:t>
            </a:r>
            <a:r>
              <a:rPr lang="es-PE" sz="2400" dirty="0" err="1" smtClean="0"/>
              <a:t>Employee</a:t>
            </a:r>
            <a:r>
              <a:rPr lang="es-PE" sz="2400" dirty="0"/>
              <a:t>"</a:t>
            </a:r>
            <a:r>
              <a:rPr lang="es-PE" sz="2400" dirty="0" smtClean="0"/>
              <a:t> </a:t>
            </a:r>
            <a:endParaRPr lang="es-PE" sz="2400" dirty="0" smtClean="0"/>
          </a:p>
        </p:txBody>
      </p:sp>
    </p:spTree>
    <p:extLst>
      <p:ext uri="{BB962C8B-B14F-4D97-AF65-F5344CB8AC3E}">
        <p14:creationId xmlns:p14="http://schemas.microsoft.com/office/powerpoint/2010/main" val="2553407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34210</TotalTime>
  <Words>2357</Words>
  <Application>Microsoft Office PowerPoint</Application>
  <PresentationFormat>Presentación en pantalla (4:3)</PresentationFormat>
  <Paragraphs>353</Paragraphs>
  <Slides>64</Slides>
  <Notes>40</Notes>
  <HiddenSlides>3</HiddenSlides>
  <MMClips>0</MMClips>
  <ScaleCrop>false</ScaleCrop>
  <HeadingPairs>
    <vt:vector size="4" baseType="variant">
      <vt:variant>
        <vt:lpstr>Tema</vt:lpstr>
      </vt:variant>
      <vt:variant>
        <vt:i4>1</vt:i4>
      </vt:variant>
      <vt:variant>
        <vt:lpstr>Títulos de diapositiva</vt:lpstr>
      </vt:variant>
      <vt:variant>
        <vt:i4>64</vt:i4>
      </vt:variant>
    </vt:vector>
  </HeadingPairs>
  <TitlesOfParts>
    <vt:vector size="65"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Narrowed Change</vt:lpstr>
      <vt:lpstr>Parallel Change</vt:lpstr>
      <vt:lpstr>Ejercicio  Aprendiendo Refactoring Patterns</vt:lpstr>
      <vt:lpstr>Unified Methods</vt:lpstr>
      <vt:lpstr>Ejercicio  Aprendiendo Refactoring Patterns</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890</cp:revision>
  <dcterms:created xsi:type="dcterms:W3CDTF">2010-05-16T05:09:58Z</dcterms:created>
  <dcterms:modified xsi:type="dcterms:W3CDTF">2013-06-13T01:46:26Z</dcterms:modified>
</cp:coreProperties>
</file>