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34" r:id="rId22"/>
    <p:sldId id="746" r:id="rId23"/>
    <p:sldId id="747" r:id="rId24"/>
    <p:sldId id="748" r:id="rId25"/>
    <p:sldId id="744" r:id="rId26"/>
    <p:sldId id="749" r:id="rId27"/>
    <p:sldId id="750" r:id="rId28"/>
    <p:sldId id="751" r:id="rId29"/>
    <p:sldId id="752" r:id="rId30"/>
    <p:sldId id="753" r:id="rId31"/>
    <p:sldId id="754" r:id="rId32"/>
    <p:sldId id="755" r:id="rId33"/>
    <p:sldId id="756" r:id="rId34"/>
    <p:sldId id="757" r:id="rId35"/>
    <p:sldId id="743" r:id="rId36"/>
    <p:sldId id="716" r:id="rId37"/>
    <p:sldId id="730" r:id="rId38"/>
    <p:sldId id="514" r:id="rId39"/>
    <p:sldId id="340" r:id="rId40"/>
    <p:sldId id="668" r:id="rId41"/>
    <p:sldId id="667" r:id="rId42"/>
    <p:sldId id="341" r:id="rId43"/>
    <p:sldId id="692" r:id="rId44"/>
    <p:sldId id="708" r:id="rId45"/>
    <p:sldId id="709" r:id="rId46"/>
    <p:sldId id="342" r:id="rId47"/>
    <p:sldId id="519" r:id="rId48"/>
    <p:sldId id="344" r:id="rId49"/>
    <p:sldId id="710" r:id="rId50"/>
    <p:sldId id="705" r:id="rId5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58" d="100"/>
          <a:sy n="58" d="100"/>
        </p:scale>
        <p:origin x="-150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pt>
    <dgm:pt modelId="{8D88EC16-041F-468E-A4EE-B0C17C298D88}" type="pres">
      <dgm:prSet presAssocID="{2D629D79-084D-4FF9-8DF9-08F54FFF92DE}" presName="node" presStyleLbl="node1" presStyleIdx="0" presStyleCnt="5">
        <dgm:presLayoutVars>
          <dgm:bulletEnabled val="1"/>
        </dgm:presLayoutVars>
      </dgm:prSet>
      <dgm:spPr/>
    </dgm:pt>
    <dgm:pt modelId="{CED54BA0-F15B-4184-B79E-B8D2EC41BDAD}" type="pres">
      <dgm:prSet presAssocID="{899BA343-E663-4062-B766-D4AB02F4C39C}" presName="sibTrans" presStyleLbl="sibTrans2D1" presStyleIdx="0" presStyleCnt="5"/>
      <dgm:spPr/>
    </dgm:pt>
    <dgm:pt modelId="{DB7A3A1A-810F-4459-AD3E-971F11602EE1}" type="pres">
      <dgm:prSet presAssocID="{899BA343-E663-4062-B766-D4AB02F4C39C}" presName="connectorText" presStyleLbl="sibTrans2D1" presStyleIdx="0" presStyleCnt="5"/>
      <dgm:spPr/>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pt>
    <dgm:pt modelId="{F30247C7-152E-4FDC-9646-BB20CCC1E8C7}" type="pres">
      <dgm:prSet presAssocID="{E43FB99E-5163-4102-8C51-726D611F747C}" presName="connectorText" presStyleLbl="sibTrans2D1" presStyleIdx="1" presStyleCnt="5"/>
      <dgm:spPr/>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pt>
    <dgm:pt modelId="{5D06DDED-AB1D-4844-98C0-F17BCAF7D19F}" type="pres">
      <dgm:prSet presAssocID="{9E4C12CE-879A-4AB8-B6B2-D13C4FC29454}" presName="connectorText" presStyleLbl="sibTrans2D1" presStyleIdx="2" presStyleCnt="5"/>
      <dgm:spPr/>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pt>
    <dgm:pt modelId="{B4DAEDC5-1010-434A-AA93-DB22F5A7CB1E}" type="pres">
      <dgm:prSet presAssocID="{3766CEFC-D74E-4FC6-B9BD-CE4F3847A8F1}" presName="connectorText" presStyleLbl="sibTrans2D1" presStyleIdx="3" presStyleCnt="5"/>
      <dgm:spPr/>
    </dgm:pt>
    <dgm:pt modelId="{B4181A90-3A21-4F79-83DB-5F7E138E1000}" type="pres">
      <dgm:prSet presAssocID="{86434053-B40A-4DA1-AC86-B95A2468B2D6}" presName="node" presStyleLbl="node1" presStyleIdx="4" presStyleCnt="5">
        <dgm:presLayoutVars>
          <dgm:bulletEnabled val="1"/>
        </dgm:presLayoutVars>
      </dgm:prSet>
      <dgm:spPr/>
    </dgm:pt>
    <dgm:pt modelId="{19C3351F-DE4C-4425-8FAE-716FD4A6218E}" type="pres">
      <dgm:prSet presAssocID="{17CA2C55-0354-4402-9601-202C7F5A5539}" presName="sibTrans" presStyleLbl="sibTrans2D1" presStyleIdx="4" presStyleCnt="5"/>
      <dgm:spPr/>
    </dgm:pt>
    <dgm:pt modelId="{6552A34E-30A2-429F-881E-FE5C4BE2A18D}" type="pres">
      <dgm:prSet presAssocID="{17CA2C55-0354-4402-9601-202C7F5A5539}" presName="connectorText" presStyleLbl="sibTrans2D1" presStyleIdx="4" presStyleCnt="5"/>
      <dgm:spPr/>
    </dgm:pt>
  </dgm:ptLst>
  <dgm:cxnLst>
    <dgm:cxn modelId="{FAF39910-6301-4B2E-AD44-4E47E6F7C813}" srcId="{AA37C565-8227-47BE-938D-F0254EF29510}" destId="{86434053-B40A-4DA1-AC86-B95A2468B2D6}" srcOrd="4" destOrd="0" parTransId="{CC9DCF9E-D07A-4952-A019-8526313875CE}" sibTransId="{17CA2C55-0354-4402-9601-202C7F5A5539}"/>
    <dgm:cxn modelId="{D2517C94-D49C-40CF-8F01-BD012AEDACB4}" type="presOf" srcId="{AA37C565-8227-47BE-938D-F0254EF29510}" destId="{357AEA59-21F0-45F8-A04A-C6A6C8AF2562}" srcOrd="0"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1F2D3032-C3FD-4D8B-8952-050E3649D2B8}" type="presOf" srcId="{9E4C12CE-879A-4AB8-B6B2-D13C4FC29454}" destId="{F75A18FD-DF04-47F0-8AE8-A3F3E3B7ADA9}" srcOrd="0"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10FC8423-D70C-492B-B6FF-1F1F63130C82}" type="presOf" srcId="{3766CEFC-D74E-4FC6-B9BD-CE4F3847A8F1}" destId="{4B49315F-91DD-4CBB-BA8F-EFE63A088439}" srcOrd="0" destOrd="0" presId="urn:microsoft.com/office/officeart/2005/8/layout/cycle2"/>
    <dgm:cxn modelId="{9C5856E4-CA75-447E-B76A-6CB88C391DE8}" srcId="{AA37C565-8227-47BE-938D-F0254EF29510}" destId="{9768ADBD-E274-445C-8DCD-B40B42EBD27B}" srcOrd="1" destOrd="0" parTransId="{4AEA6F8B-1A64-45EC-93BD-3D31C0888883}" sibTransId="{E43FB99E-5163-4102-8C51-726D611F747C}"/>
    <dgm:cxn modelId="{9476F479-5E75-4A48-B836-A1328D3E5B65}" type="presOf" srcId="{2D629D79-084D-4FF9-8DF9-08F54FFF92DE}" destId="{8D88EC16-041F-468E-A4EE-B0C17C298D88}"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37E6F1B8-6B3C-455E-A22B-87797D117EFD}" type="presOf" srcId="{E43FB99E-5163-4102-8C51-726D611F747C}" destId="{F30247C7-152E-4FDC-9646-BB20CCC1E8C7}" srcOrd="1"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F2AB151D-21B9-4D2B-A657-006D73F49BC8}" type="presOf" srcId="{9768ADBD-E274-445C-8DCD-B40B42EBD27B}" destId="{2CCF0EC0-5E87-4702-9012-7254A3821684}" srcOrd="0"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F27FA98-7CA1-4F3A-9D2A-28BB86C08A1F}" type="presOf" srcId="{7EB66F7D-EDF6-4CF9-8307-CDC396A315D2}" destId="{9C286F3C-FAF2-4FCF-B113-145FCACE16AA}" srcOrd="0" destOrd="0" presId="urn:microsoft.com/office/officeart/2005/8/layout/cycle2"/>
    <dgm:cxn modelId="{9694F126-3ADB-43F5-85B1-5AB66EDBA53C}" srcId="{AA37C565-8227-47BE-938D-F0254EF29510}" destId="{2D629D79-084D-4FF9-8DF9-08F54FFF92DE}" srcOrd="0" destOrd="0" parTransId="{30A8A669-EA91-4A1E-9661-BB7D11EAB2EF}" sibTransId="{899BA343-E663-4062-B766-D4AB02F4C39C}"/>
    <dgm:cxn modelId="{E4C3E423-9E5F-4380-80CE-AA5DD2EC4561}" type="presOf" srcId="{17CA2C55-0354-4402-9601-202C7F5A5539}" destId="{19C3351F-DE4C-4425-8FAE-716FD4A6218E}"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02/06/2013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Shotgun Surgery y Indecent Exposure?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a:t>
            </a:r>
            <a:r>
              <a:rPr lang="en-US" i="1" dirty="0" smtClean="0"/>
              <a:t>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a:t>
            </a:r>
            <a:r>
              <a:rPr lang="es-PE" sz="1200" dirty="0" smtClean="0"/>
              <a:t>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02/06/2013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a:t>
            </a:r>
            <a:r>
              <a:rPr lang="en-US" sz="2200" dirty="0" smtClean="0"/>
              <a:t>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a:t>
            </a:r>
            <a:r>
              <a:rPr lang="es-PE" dirty="0" smtClean="0">
                <a:solidFill>
                  <a:srgbClr val="009A46"/>
                </a:solidFill>
              </a:rPr>
              <a:t>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endParaRPr lang="en-US" sz="2800" dirty="0" smtClean="0"/>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endParaRPr lang="en-US" sz="2800" dirty="0" smtClean="0"/>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endParaRPr lang="es-PE" sz="2400" dirty="0"/>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smtClean="0"/>
              <a:t>Se mostrará imágenes con analogías que representen a los Code Smells.</a:t>
            </a:r>
          </a:p>
          <a:p>
            <a:pPr marL="285750" indent="-285750">
              <a:buFont typeface="Arial" pitchFamily="34" charset="0"/>
              <a:buChar char="•"/>
            </a:pPr>
            <a:endParaRPr lang="es-PE" sz="2400" smtClean="0"/>
          </a:p>
          <a:p>
            <a:pPr marL="285750" indent="-285750">
              <a:buFont typeface="Arial" pitchFamily="34" charset="0"/>
              <a:buChar char="•"/>
            </a:pPr>
            <a:r>
              <a:rPr lang="es-PE" sz="2400" smtClean="0"/>
              <a:t>Identificar de qué Code Smell se trata.</a:t>
            </a:r>
          </a:p>
          <a:p>
            <a:pPr marL="285750" indent="-285750">
              <a:buFont typeface="Arial" pitchFamily="34" charset="0"/>
              <a:buChar char="•"/>
            </a:pPr>
            <a:endParaRPr lang="es-PE" sz="2400" smtClean="0"/>
          </a:p>
          <a:p>
            <a:pPr marL="285750" indent="-285750">
              <a:buFont typeface="Arial" pitchFamily="34" charset="0"/>
              <a:buChar char="•"/>
            </a:pPr>
            <a:r>
              <a:rPr lang="es-PE" sz="2400" smtClean="0"/>
              <a:t>A la persona que le tocó ese Code Smell, se levanta y lo comparte con el resto.</a:t>
            </a:r>
            <a:endParaRPr lang="es-PE" sz="2400" smtClean="0"/>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los </a:t>
            </a:r>
            <a:r>
              <a:rPr lang="es-PE" sz="2400" dirty="0" err="1" smtClean="0"/>
              <a:t>smells</a:t>
            </a:r>
            <a:r>
              <a:rPr lang="es-PE" sz="2400" dirty="0" smtClean="0"/>
              <a:t> que le han sido a asignados a cada persona de la pareja.</a:t>
            </a:r>
            <a:endParaRPr lang="es-PE" sz="2400" dirty="0"/>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uno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los </a:t>
            </a:r>
            <a:r>
              <a:rPr lang="es-PE" sz="2400" dirty="0" err="1" smtClean="0"/>
              <a:t>smells</a:t>
            </a:r>
            <a:r>
              <a:rPr lang="es-PE" sz="2400" dirty="0" smtClean="0"/>
              <a:t> del código que han identificado previamente.</a:t>
            </a:r>
            <a:endParaRPr lang="es-PE" sz="2400" dirty="0"/>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2987824" y="1145777"/>
            <a:ext cx="3403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382089"/>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2760076755"/>
              </p:ext>
            </p:extLst>
          </p:nvPr>
        </p:nvGraphicFramePr>
        <p:xfrm>
          <a:off x="656531" y="4182289"/>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0000"/>
                </a:solidFill>
              </a:rPr>
              <a:t>El mejor camino es tomar una actitud cautelosa, siempre en pasos muy pequeños y fáciles de revertir.</a:t>
            </a:r>
            <a:endParaRPr lang="es-PE" sz="2800" dirty="0">
              <a:solidFill>
                <a:srgbClr val="FF0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32531</TotalTime>
  <Words>1730</Words>
  <Application>Microsoft Office PowerPoint</Application>
  <PresentationFormat>Presentación en pantalla (4:3)</PresentationFormat>
  <Paragraphs>258</Paragraphs>
  <Slides>50</Slides>
  <Notes>26</Notes>
  <HiddenSlides>1</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Long Method</vt:lpstr>
      <vt:lpstr>Long Parameter List</vt:lpstr>
      <vt:lpstr>Duplicated Code</vt:lpstr>
      <vt:lpstr>Data Clumps</vt:lpstr>
      <vt:lpstr>Primitive Obsession</vt:lpstr>
      <vt:lpstr>Refused Bequest</vt:lpstr>
      <vt:lpstr>Switch Statements</vt:lpstr>
      <vt:lpstr>Shotgun Surgery</vt:lpstr>
      <vt:lpstr>Lazy Class</vt:lpstr>
      <vt:lpstr>Indecent Exposure</vt:lpstr>
      <vt:lpstr>Feature Envy</vt:lpstr>
      <vt:lpstr>Speculative Generality</vt:lpstr>
      <vt:lpstr>Dead Code</vt:lpstr>
      <vt:lpstr>Divergent Change</vt:lpstr>
      <vt:lpstr>Presentación de PowerPoint</vt:lpstr>
      <vt:lpstr>Ejercicio  Aprender y reconocer Code Smells dentro del código</vt:lpstr>
      <vt:lpstr>Refactoring</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¿Cómo refactorizar?</vt:lpstr>
      <vt:lpstr>¿Cómo refactorizar?</vt:lpstr>
      <vt:lpstr>¿Cómo refactorizar?</vt:lpstr>
      <vt:lpstr>Herramientas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838</cp:revision>
  <dcterms:created xsi:type="dcterms:W3CDTF">2010-05-16T05:09:58Z</dcterms:created>
  <dcterms:modified xsi:type="dcterms:W3CDTF">2013-06-03T08:41:52Z</dcterms:modified>
</cp:coreProperties>
</file>