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8"/>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34" r:id="rId22"/>
    <p:sldId id="746" r:id="rId23"/>
    <p:sldId id="747" r:id="rId24"/>
    <p:sldId id="748" r:id="rId25"/>
    <p:sldId id="744" r:id="rId26"/>
    <p:sldId id="749" r:id="rId27"/>
    <p:sldId id="750" r:id="rId28"/>
    <p:sldId id="751" r:id="rId29"/>
    <p:sldId id="752" r:id="rId30"/>
    <p:sldId id="753" r:id="rId31"/>
    <p:sldId id="754" r:id="rId32"/>
    <p:sldId id="755" r:id="rId33"/>
    <p:sldId id="756" r:id="rId34"/>
    <p:sldId id="757"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2" r:id="rId54"/>
    <p:sldId id="763" r:id="rId55"/>
    <p:sldId id="710" r:id="rId56"/>
    <p:sldId id="705" r:id="rId5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08" autoAdjust="0"/>
    <p:restoredTop sz="80672" autoAdjust="0"/>
  </p:normalViewPr>
  <p:slideViewPr>
    <p:cSldViewPr>
      <p:cViewPr varScale="1">
        <p:scale>
          <a:sx n="58" d="100"/>
          <a:sy n="58" d="100"/>
        </p:scale>
        <p:origin x="-1506" y="-9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03/06/2013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03/06/2013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03/06/2013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"Technical Debt, Code 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4751"/>
            <a:ext cx="8229600" cy="1143000"/>
          </a:xfrm>
        </p:spPr>
        <p:txBody>
          <a:bodyPr/>
          <a:lstStyle/>
          <a:p>
            <a:r>
              <a:rPr lang="es-PE" dirty="0" smtClean="0">
                <a:solidFill>
                  <a:srgbClr val="009A46"/>
                </a:solidFill>
              </a:rPr>
              <a:t>¿Por qué es importante?</a:t>
            </a:r>
            <a:endParaRPr lang="es-PE" dirty="0">
              <a:solidFill>
                <a:srgbClr val="009A46"/>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0000"/>
                </a:solidFill>
              </a:rPr>
              <a:t>Es difícil modificar </a:t>
            </a:r>
            <a:r>
              <a:rPr lang="es-PE" sz="2800" dirty="0">
                <a:solidFill>
                  <a:srgbClr val="FF0000"/>
                </a:solidFill>
              </a:rPr>
              <a:t>o agregar </a:t>
            </a:r>
            <a:r>
              <a:rPr lang="es-PE" sz="2800" dirty="0" smtClean="0">
                <a:solidFill>
                  <a:srgbClr val="FF0000"/>
                </a:solidFill>
              </a:rPr>
              <a:t>funcionalidad </a:t>
            </a:r>
            <a:br>
              <a:rPr lang="es-PE" sz="2800" dirty="0" smtClean="0">
                <a:solidFill>
                  <a:srgbClr val="FF0000"/>
                </a:solidFill>
              </a:rPr>
            </a:br>
            <a:r>
              <a:rPr lang="es-PE" sz="2800" dirty="0" smtClean="0">
                <a:solidFill>
                  <a:srgbClr val="FF0000"/>
                </a:solidFill>
              </a:rPr>
              <a:t>(</a:t>
            </a:r>
            <a:r>
              <a:rPr lang="es-PE" sz="3600" dirty="0" smtClean="0">
                <a:solidFill>
                  <a:srgbClr val="FF0000"/>
                </a:solidFill>
              </a:rPr>
              <a:t>valor de negocio</a:t>
            </a:r>
            <a:r>
              <a:rPr lang="es-PE" sz="2800" dirty="0" smtClean="0">
                <a:solidFill>
                  <a:srgbClr val="FF0000"/>
                </a:solidFill>
              </a:rPr>
              <a:t>) </a:t>
            </a:r>
            <a:br>
              <a:rPr lang="es-PE" sz="2800" dirty="0" smtClean="0">
                <a:solidFill>
                  <a:srgbClr val="FF0000"/>
                </a:solidFill>
              </a:rPr>
            </a:br>
            <a:r>
              <a:rPr lang="es-PE" sz="2800" dirty="0" smtClean="0">
                <a:solidFill>
                  <a:srgbClr val="FF0000"/>
                </a:solidFill>
              </a:rPr>
              <a:t>y </a:t>
            </a:r>
            <a:r>
              <a:rPr lang="es-PE" sz="2800" dirty="0">
                <a:solidFill>
                  <a:srgbClr val="FF0000"/>
                </a:solidFill>
              </a:rPr>
              <a:t>por lo tanto más costoso </a:t>
            </a:r>
            <a:r>
              <a:rPr lang="es-PE" sz="2800" dirty="0" smtClean="0">
                <a:solidFill>
                  <a:srgbClr val="FF0000"/>
                </a:solidFill>
              </a:rPr>
              <a:t>en </a:t>
            </a:r>
            <a:r>
              <a:rPr lang="es-PE" sz="2800" dirty="0">
                <a:solidFill>
                  <a:srgbClr val="FF0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Aplicando </a:t>
            </a:r>
            <a:r>
              <a:rPr lang="es-PE" dirty="0" err="1" smtClean="0">
                <a:solidFill>
                  <a:srgbClr val="00823B"/>
                </a:solidFill>
              </a:rPr>
              <a:t>Refactorings</a:t>
            </a:r>
            <a:r>
              <a:rPr lang="es-PE" dirty="0" smtClean="0">
                <a:solidFill>
                  <a:srgbClr val="00823B"/>
                </a:solidFill>
              </a:rPr>
              <a:t> </a:t>
            </a:r>
            <a:br>
              <a:rPr lang="es-PE" dirty="0" smtClean="0">
                <a:solidFill>
                  <a:srgbClr val="00823B"/>
                </a:solidFill>
              </a:rPr>
            </a:br>
            <a:r>
              <a:rPr lang="es-PE" dirty="0" smtClean="0">
                <a:solidFill>
                  <a:srgbClr val="00823B"/>
                </a:solidFill>
              </a:rPr>
              <a:t>sobre Código </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endParaRPr lang="es-PE" sz="2400" dirty="0" smtClean="0"/>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endParaRPr lang="es-PE" sz="2400" dirty="0" smtClean="0"/>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Entendiendo Más </a:t>
            </a:r>
            <a:r>
              <a:rPr lang="es-PE" dirty="0" err="1" smtClean="0">
                <a:solidFill>
                  <a:srgbClr val="00823B"/>
                </a:solidFill>
              </a:rPr>
              <a:t>Refactorings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2451066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2348880"/>
            <a:ext cx="8229600" cy="1296144"/>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Refactorizar</a:t>
            </a:r>
            <a:r>
              <a:rPr lang="es-PE" dirty="0" smtClean="0">
                <a:solidFill>
                  <a:srgbClr val="00823B"/>
                </a:solidFill>
              </a:rPr>
              <a:t>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endParaRPr lang="es-PE" dirty="0">
              <a:solidFill>
                <a:srgbClr val="00823B"/>
              </a:solidFill>
            </a:endParaRPr>
          </a:p>
        </p:txBody>
      </p:sp>
    </p:spTree>
    <p:extLst>
      <p:ext uri="{BB962C8B-B14F-4D97-AF65-F5344CB8AC3E}">
        <p14:creationId xmlns:p14="http://schemas.microsoft.com/office/powerpoint/2010/main" val="1734597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32776</TotalTime>
  <Words>1926</Words>
  <Application>Microsoft Office PowerPoint</Application>
  <PresentationFormat>Presentación en pantalla (4:3)</PresentationFormat>
  <Paragraphs>295</Paragraphs>
  <Slides>56</Slides>
  <Notes>32</Notes>
  <HiddenSlides>1</HiddenSlides>
  <MMClips>0</MMClips>
  <ScaleCrop>false</ScaleCrop>
  <HeadingPairs>
    <vt:vector size="4" baseType="variant">
      <vt:variant>
        <vt:lpstr>Tema</vt:lpstr>
      </vt:variant>
      <vt:variant>
        <vt:i4>1</vt:i4>
      </vt:variant>
      <vt:variant>
        <vt:lpstr>Títulos de diapositiva</vt:lpstr>
      </vt:variant>
      <vt:variant>
        <vt:i4>56</vt:i4>
      </vt:variant>
    </vt:vector>
  </HeadingPairs>
  <TitlesOfParts>
    <vt:vector size="57"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Long Method</vt:lpstr>
      <vt:lpstr>Long Parameter List</vt:lpstr>
      <vt:lpstr>Duplicated Code</vt:lpstr>
      <vt:lpstr>Data Clumps</vt:lpstr>
      <vt:lpstr>Primitive Obsession</vt:lpstr>
      <vt:lpstr>Refused Bequest</vt:lpstr>
      <vt:lpstr>Switch Statements</vt:lpstr>
      <vt:lpstr>Shotgun Surgery</vt:lpstr>
      <vt:lpstr>Lazy Class</vt:lpstr>
      <vt:lpstr>Indecent Exposure</vt:lpstr>
      <vt:lpstr>Feature Envy</vt:lpstr>
      <vt:lpstr>Speculative Generality</vt:lpstr>
      <vt:lpstr>Dead Code</vt:lpstr>
      <vt:lpstr>Divergent Change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Aplicando Refactorings  sobre Código </vt:lpstr>
      <vt:lpstr>Herramientas Refactoring</vt:lpstr>
      <vt:lpstr>Presentación de PowerPoint</vt:lpstr>
      <vt:lpstr>Ejercicio  Aprendiendo a usar las Herramientas de Refactoring</vt:lpstr>
      <vt:lpstr>Ejercicio  Refactorizar Code Smells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Snahider</cp:lastModifiedBy>
  <cp:revision>862</cp:revision>
  <dcterms:created xsi:type="dcterms:W3CDTF">2010-05-16T05:09:58Z</dcterms:created>
  <dcterms:modified xsi:type="dcterms:W3CDTF">2013-06-03T22:06:52Z</dcterms:modified>
</cp:coreProperties>
</file>