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47" r:id="rId22"/>
    <p:sldId id="750" r:id="rId23"/>
    <p:sldId id="746" r:id="rId24"/>
    <p:sldId id="752" r:id="rId25"/>
    <p:sldId id="748" r:id="rId26"/>
    <p:sldId id="751" r:id="rId27"/>
    <p:sldId id="744" r:id="rId28"/>
    <p:sldId id="754" r:id="rId29"/>
    <p:sldId id="757" r:id="rId30"/>
    <p:sldId id="749" r:id="rId31"/>
    <p:sldId id="734" r:id="rId32"/>
    <p:sldId id="753" r:id="rId33"/>
    <p:sldId id="755" r:id="rId34"/>
    <p:sldId id="756"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2" r:id="rId54"/>
    <p:sldId id="763" r:id="rId55"/>
    <p:sldId id="710" r:id="rId56"/>
    <p:sldId id="705" r:id="rId5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0672" autoAdjust="0"/>
  </p:normalViewPr>
  <p:slideViewPr>
    <p:cSldViewPr>
      <p:cViewPr varScale="1">
        <p:scale>
          <a:sx n="56" d="100"/>
          <a:sy n="56" d="100"/>
        </p:scale>
        <p:origin x="-1518"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7A616E2-9700-4CBA-9BBE-43444D8A6564}" type="presOf" srcId="{17CA2C55-0354-4402-9601-202C7F5A5539}" destId="{6552A34E-30A2-429F-881E-FE5C4BE2A18D}" srcOrd="1" destOrd="0" presId="urn:microsoft.com/office/officeart/2005/8/layout/cycle2"/>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03/06/2013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552743"/>
            <a:ext cx="8229600" cy="788025"/>
          </a:xfrm>
        </p:spPr>
        <p:txBody>
          <a:bodyPr/>
          <a:lstStyle/>
          <a:p>
            <a:r>
              <a:rPr lang="es-PE" dirty="0" smtClean="0">
                <a:solidFill>
                  <a:srgbClr val="009A46"/>
                </a:solidFill>
              </a:rPr>
              <a:t>¿Por qué es importante</a:t>
            </a:r>
            <a:r>
              <a:rPr lang="es-PE" dirty="0" smtClean="0">
                <a:solidFill>
                  <a:srgbClr val="009A46"/>
                </a:solidFill>
              </a:rPr>
              <a:t>?</a:t>
            </a:r>
            <a:br>
              <a:rPr lang="es-PE" dirty="0" smtClean="0">
                <a:solidFill>
                  <a:srgbClr val="009A46"/>
                </a:solidFill>
              </a:rPr>
            </a:br>
            <a:r>
              <a:rPr lang="es-PE" sz="3200" dirty="0" smtClean="0">
                <a:solidFill>
                  <a:srgbClr val="FF0000"/>
                </a:solidFill>
              </a:rPr>
              <a:t>Por qué necesito arreglar algo si no está roto</a:t>
            </a:r>
            <a:endParaRPr lang="es-PE" sz="3200" dirty="0">
              <a:solidFill>
                <a:srgbClr val="FF0000"/>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C000"/>
                </a:solidFill>
              </a:rPr>
              <a:t>… es más difícil modificar </a:t>
            </a:r>
            <a:r>
              <a:rPr lang="es-PE" sz="2800" dirty="0">
                <a:solidFill>
                  <a:srgbClr val="FFC000"/>
                </a:solidFill>
              </a:rPr>
              <a:t>o agregar </a:t>
            </a:r>
            <a:r>
              <a:rPr lang="es-PE" sz="2800" dirty="0" smtClean="0">
                <a:solidFill>
                  <a:srgbClr val="FFC000"/>
                </a:solidFill>
              </a:rPr>
              <a:t>funcionalidad </a:t>
            </a:r>
            <a:br>
              <a:rPr lang="es-PE" sz="2800" dirty="0" smtClean="0">
                <a:solidFill>
                  <a:srgbClr val="FFC000"/>
                </a:solidFill>
              </a:rPr>
            </a:br>
            <a:r>
              <a:rPr lang="es-PE" sz="2800" dirty="0" smtClean="0">
                <a:solidFill>
                  <a:srgbClr val="FFC000"/>
                </a:solidFill>
              </a:rPr>
              <a:t>(</a:t>
            </a:r>
            <a:r>
              <a:rPr lang="es-PE" sz="3600" dirty="0" smtClean="0">
                <a:solidFill>
                  <a:srgbClr val="FFC000"/>
                </a:solidFill>
              </a:rPr>
              <a:t>valor de negocio</a:t>
            </a:r>
            <a:r>
              <a:rPr lang="es-PE" sz="2800" dirty="0" smtClean="0">
                <a:solidFill>
                  <a:srgbClr val="FFC000"/>
                </a:solidFill>
              </a:rPr>
              <a:t>) </a:t>
            </a:r>
            <a:br>
              <a:rPr lang="es-PE" sz="2800" dirty="0" smtClean="0">
                <a:solidFill>
                  <a:srgbClr val="FFC000"/>
                </a:solidFill>
              </a:rPr>
            </a:br>
            <a:r>
              <a:rPr lang="es-PE" sz="2800" dirty="0" smtClean="0">
                <a:solidFill>
                  <a:srgbClr val="FFC000"/>
                </a:solidFill>
              </a:rPr>
              <a:t>y </a:t>
            </a:r>
            <a:r>
              <a:rPr lang="es-PE" sz="2800" dirty="0">
                <a:solidFill>
                  <a:srgbClr val="FFC000"/>
                </a:solidFill>
              </a:rPr>
              <a:t>por lo tanto más costoso </a:t>
            </a:r>
            <a:r>
              <a:rPr lang="es-PE" sz="2800" dirty="0" smtClean="0">
                <a:solidFill>
                  <a:srgbClr val="FFC000"/>
                </a:solidFill>
              </a:rPr>
              <a:t>en </a:t>
            </a:r>
            <a:r>
              <a:rPr lang="es-PE" sz="2800" dirty="0">
                <a:solidFill>
                  <a:srgbClr val="FFC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Aplicando </a:t>
            </a:r>
            <a:r>
              <a:rPr lang="es-PE" dirty="0" err="1" smtClean="0">
                <a:solidFill>
                  <a:srgbClr val="00823B"/>
                </a:solidFill>
              </a:rPr>
              <a:t>Refactorings</a:t>
            </a:r>
            <a:r>
              <a:rPr lang="es-PE" dirty="0" smtClean="0">
                <a:solidFill>
                  <a:srgbClr val="00823B"/>
                </a:solidFill>
              </a:rPr>
              <a:t> </a:t>
            </a:r>
            <a:br>
              <a:rPr lang="es-PE" dirty="0" smtClean="0">
                <a:solidFill>
                  <a:srgbClr val="00823B"/>
                </a:solidFill>
              </a:rPr>
            </a:br>
            <a:r>
              <a:rPr lang="es-PE" dirty="0" smtClean="0">
                <a:solidFill>
                  <a:srgbClr val="00823B"/>
                </a:solidFill>
              </a:rPr>
              <a:t>sobre Código </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Entendiendo Más </a:t>
            </a:r>
            <a:r>
              <a:rPr lang="es-PE" dirty="0" err="1" smtClean="0">
                <a:solidFill>
                  <a:srgbClr val="00823B"/>
                </a:solidFill>
              </a:rPr>
              <a:t>Refactorings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2451066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33002</TotalTime>
  <Words>1928</Words>
  <Application>Microsoft Office PowerPoint</Application>
  <PresentationFormat>Presentación en pantalla (4:3)</PresentationFormat>
  <Paragraphs>295</Paragraphs>
  <Slides>56</Slides>
  <Notes>32</Notes>
  <HiddenSlides>3</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Duplicated Code</vt:lpstr>
      <vt:lpstr>Switch Statements</vt:lpstr>
      <vt:lpstr>Long Parameter List</vt:lpstr>
      <vt:lpstr>Lazy Class</vt:lpstr>
      <vt:lpstr>Data Clumps</vt:lpstr>
      <vt:lpstr>Shotgun Surgery</vt:lpstr>
      <vt:lpstr>Primitive Obsession</vt:lpstr>
      <vt:lpstr>Feature Envy</vt:lpstr>
      <vt:lpstr>Divergent Change</vt:lpstr>
      <vt:lpstr>Refused Bequest</vt:lpstr>
      <vt:lpstr>Long Method</vt:lpstr>
      <vt:lpstr>Indecent Exposure</vt:lpstr>
      <vt:lpstr>Speculative Generality</vt:lpstr>
      <vt:lpstr>Dead Code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 Por qué necesito arreglar algo si no está roto</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Aplicando Refactorings  sobre Código </vt:lpstr>
      <vt:lpstr>Herramientas Refactoring</vt:lpstr>
      <vt:lpstr>Presentación de PowerPoint</vt:lpstr>
      <vt:lpstr>Ejercicio  Aprendiendo a usar las Herramientas de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866</cp:revision>
  <dcterms:created xsi:type="dcterms:W3CDTF">2010-05-16T05:09:58Z</dcterms:created>
  <dcterms:modified xsi:type="dcterms:W3CDTF">2013-06-04T03:40:53Z</dcterms:modified>
</cp:coreProperties>
</file>