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0" autoAdjust="0"/>
  </p:normalViewPr>
  <p:slideViewPr>
    <p:cSldViewPr>
      <p:cViewPr varScale="1">
        <p:scale>
          <a:sx n="97" d="100"/>
          <a:sy n="97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8/9/17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8/9/17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‹#›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 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276872"/>
            <a:ext cx="7980759" cy="3816424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Cada jugador comienza con 0 y va ganando puntos en la secuencia: 0 – 15 – 30 - 40.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un jugador tiene 40 y anota nuevamente, gana!!.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Si 2 jugadores tienen  40  es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Durante un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un jugador necesita anotar 2 veces consecutivas para ganar.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63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Nos enfocaremos en el manejo del puntaje en un juego de </a:t>
            </a:r>
            <a:r>
              <a:rPr lang="es-PE" sz="2400" dirty="0" smtClean="0">
                <a:solidFill>
                  <a:schemeClr val="bg1"/>
                </a:solidFill>
              </a:rPr>
              <a:t>tenis.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Reglas del Tennis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Tennis 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72169" y="2878256"/>
            <a:ext cx="8232279" cy="3143032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Los jugadores deben poder anotar puntos. El programa debe mostrar el puntaje cada vez que un jugador anote: "15,40"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El juego debe terminar si hay un ganador y debe mostrar quién ganó: "Juan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wins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".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Se debe considerar el 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: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Deuce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", "</a:t>
            </a:r>
            <a:r>
              <a:rPr lang="es-PE" sz="2400" dirty="0" err="1" smtClean="0">
                <a:solidFill>
                  <a:schemeClr val="bg1"/>
                </a:solidFill>
                <a:cs typeface="Arial" pitchFamily="34" charset="0"/>
              </a:rPr>
              <a:t>Advantage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 Juan".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596425"/>
            <a:ext cx="8496944" cy="121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Escribir un programar que maneje los siguiente requerimientos de un juego de </a:t>
            </a:r>
            <a:r>
              <a:rPr lang="es-PE" sz="2400" dirty="0" smtClean="0">
                <a:solidFill>
                  <a:schemeClr val="bg1"/>
                </a:solidFill>
              </a:rPr>
              <a:t>tenis: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Objetivo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1845</TotalTime>
  <Words>155</Words>
  <Application>Microsoft Macintosh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BlackTheme</vt:lpstr>
      <vt:lpstr>Tennis Kata</vt:lpstr>
      <vt:lpstr>Tennis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Angel Nuñez</cp:lastModifiedBy>
  <cp:revision>51</cp:revision>
  <dcterms:created xsi:type="dcterms:W3CDTF">2012-06-16T10:16:08Z</dcterms:created>
  <dcterms:modified xsi:type="dcterms:W3CDTF">2017-08-09T22:47:17Z</dcterms:modified>
</cp:coreProperties>
</file>