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607" r:id="rId2"/>
    <p:sldId id="629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E0000"/>
    <a:srgbClr val="00823B"/>
    <a:srgbClr val="E20000"/>
    <a:srgbClr val="009A46"/>
    <a:srgbClr val="CE7674"/>
    <a:srgbClr val="D99694"/>
    <a:srgbClr val="151515"/>
    <a:srgbClr val="1D1D1D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84922" autoAdjust="0"/>
  </p:normalViewPr>
  <p:slideViewPr>
    <p:cSldViewPr>
      <p:cViewPr>
        <p:scale>
          <a:sx n="64" d="100"/>
          <a:sy n="64" d="100"/>
        </p:scale>
        <p:origin x="-13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31913-02B6-467D-B183-D787C0857BBF}" type="datetimeFigureOut">
              <a:rPr lang="es-PE" smtClean="0"/>
              <a:t>21/06/2013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4895-23C8-45AE-85D5-3B35E5980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41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 obstacle detection before each move to a new square. If a given sequence of commands encounters an obstacle, the rover moves up to the last possible point and reports the obstacle.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Ejercicio: Mars Rover</a:t>
            </a:r>
            <a:endParaRPr lang="es-PE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11561" y="2852936"/>
            <a:ext cx="4896543" cy="3096343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Posición Inicial: </a:t>
            </a:r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s-PE" sz="2400" dirty="0" smtClean="0">
                <a:cs typeface="Arial" pitchFamily="34" charset="0"/>
              </a:rPr>
              <a:t>Punto (X,Y) </a:t>
            </a:r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s-PE" sz="2400" dirty="0" smtClean="0">
                <a:cs typeface="Arial" pitchFamily="34" charset="0"/>
              </a:rPr>
              <a:t>Orientación (N,S,E,W)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Comandos (</a:t>
            </a:r>
            <a:r>
              <a:rPr lang="es-PE" sz="2400" dirty="0" err="1" smtClean="0">
                <a:cs typeface="Arial" pitchFamily="34" charset="0"/>
              </a:rPr>
              <a:t>string</a:t>
            </a:r>
            <a:r>
              <a:rPr lang="es-PE" sz="2400" dirty="0" smtClean="0">
                <a:cs typeface="Arial" pitchFamily="34" charset="0"/>
              </a:rPr>
              <a:t>): 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Avanzar adelante/</a:t>
            </a:r>
            <a:r>
              <a:rPr lang="es-PE" sz="2400" dirty="0" err="1" smtClean="0">
                <a:cs typeface="Arial" pitchFamily="34" charset="0"/>
              </a:rPr>
              <a:t>atras</a:t>
            </a:r>
            <a:r>
              <a:rPr lang="es-PE" sz="2400" dirty="0" smtClean="0">
                <a:cs typeface="Arial" pitchFamily="34" charset="0"/>
              </a:rPr>
              <a:t>(</a:t>
            </a:r>
            <a:r>
              <a:rPr lang="es-PE" sz="2400" dirty="0" err="1" smtClean="0">
                <a:cs typeface="Arial" pitchFamily="34" charset="0"/>
              </a:rPr>
              <a:t>f,b</a:t>
            </a:r>
            <a:r>
              <a:rPr lang="es-PE" sz="2400" dirty="0" smtClean="0">
                <a:cs typeface="Arial" pitchFamily="34" charset="0"/>
              </a:rPr>
              <a:t>) 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Girar izquierda/derecha(</a:t>
            </a:r>
            <a:r>
              <a:rPr lang="es-PE" sz="2400" dirty="0" err="1" smtClean="0">
                <a:cs typeface="Arial" pitchFamily="34" charset="0"/>
              </a:rPr>
              <a:t>l,r</a:t>
            </a:r>
            <a:r>
              <a:rPr lang="es-PE" sz="2400" dirty="0" smtClean="0">
                <a:cs typeface="Arial" pitchFamily="34" charset="0"/>
              </a:rPr>
              <a:t>)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Límites: Dar la vuelta al planeta.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1733907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50000"/>
            </a:pPr>
            <a:r>
              <a:rPr lang="es-PE" sz="2400" dirty="0" smtClean="0"/>
              <a:t>Desarrollar un API que permita al </a:t>
            </a:r>
            <a:r>
              <a:rPr lang="es-PE" sz="2400" dirty="0" err="1" smtClean="0"/>
              <a:t>Mars</a:t>
            </a:r>
            <a:r>
              <a:rPr lang="es-PE" sz="2400" dirty="0" smtClean="0"/>
              <a:t> </a:t>
            </a:r>
            <a:r>
              <a:rPr lang="es-PE" sz="2400" dirty="0" err="1" smtClean="0"/>
              <a:t>Rover</a:t>
            </a:r>
            <a:r>
              <a:rPr lang="es-PE" sz="2400" dirty="0" smtClean="0"/>
              <a:t> </a:t>
            </a:r>
            <a:br>
              <a:rPr lang="es-PE" sz="2400" dirty="0" smtClean="0"/>
            </a:br>
            <a:r>
              <a:rPr lang="es-PE" sz="2400" dirty="0" smtClean="0"/>
              <a:t>moverse alrededor del planeta (grilla).</a:t>
            </a:r>
            <a:endParaRPr lang="es-PE" sz="2400" dirty="0"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smtClean="0">
                <a:solidFill>
                  <a:srgbClr val="FFC000"/>
                </a:solidFill>
              </a:rPr>
              <a:t>Descripción</a:t>
            </a:r>
            <a:endParaRPr lang="es-PE" sz="2800" b="1">
              <a:solidFill>
                <a:srgbClr val="FFC000"/>
              </a:solidFill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31061"/>
            <a:ext cx="3240360" cy="25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Ejercicio: Mars Rover</a:t>
            </a:r>
            <a:endParaRPr lang="es-PE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11561" y="2348880"/>
            <a:ext cx="4032447" cy="1872208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err="1" smtClean="0">
                <a:cs typeface="Arial" pitchFamily="34" charset="0"/>
              </a:rPr>
              <a:t>Planeta</a:t>
            </a:r>
            <a:r>
              <a:rPr lang="en-US" sz="2400" dirty="0" smtClean="0">
                <a:cs typeface="Arial" pitchFamily="34" charset="0"/>
              </a:rPr>
              <a:t>: 100x100 grid.</a:t>
            </a:r>
            <a:endParaRPr lang="es-PE" sz="2400" dirty="0" smtClean="0">
              <a:cs typeface="Aria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Posición Inicial: 0,0 - North.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Comando: "</a:t>
            </a:r>
            <a:r>
              <a:rPr lang="es-PE" sz="2400" dirty="0" err="1" smtClean="0">
                <a:cs typeface="Arial" pitchFamily="34" charset="0"/>
              </a:rPr>
              <a:t>ffrff</a:t>
            </a:r>
            <a:r>
              <a:rPr lang="es-PE" sz="2400" dirty="0" smtClean="0">
                <a:cs typeface="Arial" pitchFamily="34" charset="0"/>
              </a:rPr>
              <a:t>"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Posición Final: 2,2 - East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95536" y="1224911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FFC000"/>
                </a:solidFill>
              </a:rPr>
              <a:t>Ejemplo</a:t>
            </a:r>
            <a:endParaRPr lang="es-PE" sz="2800" b="1" dirty="0">
              <a:solidFill>
                <a:srgbClr val="FFC000"/>
              </a:solidFill>
              <a:cs typeface="Arial" pitchFamily="34" charset="0"/>
            </a:endParaRPr>
          </a:p>
        </p:txBody>
      </p:sp>
      <p:pic>
        <p:nvPicPr>
          <p:cNvPr id="8" name="3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" t="16946" r="27317"/>
          <a:stretch/>
        </p:blipFill>
        <p:spPr bwMode="auto">
          <a:xfrm>
            <a:off x="4668103" y="2132856"/>
            <a:ext cx="3936345" cy="263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93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28378</TotalTime>
  <Words>72</Words>
  <Application>Microsoft Office PowerPoint</Application>
  <PresentationFormat>Presentación en pantalla (4:3)</PresentationFormat>
  <Paragraphs>19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BlackTheme</vt:lpstr>
      <vt:lpstr>Ejercicio: Mars Rover</vt:lpstr>
      <vt:lpstr>Ejercicio: Mars Rover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Prácticas de Ingeniería Agiles</dc:title>
  <dc:creator>anunez@sss.com.pe</dc:creator>
  <cp:lastModifiedBy>Snahider</cp:lastModifiedBy>
  <cp:revision>784</cp:revision>
  <dcterms:created xsi:type="dcterms:W3CDTF">2010-05-16T05:09:58Z</dcterms:created>
  <dcterms:modified xsi:type="dcterms:W3CDTF">2013-06-21T12:34:01Z</dcterms:modified>
</cp:coreProperties>
</file>