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62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E0000"/>
    <a:srgbClr val="00823B"/>
    <a:srgbClr val="E20000"/>
    <a:srgbClr val="009A46"/>
    <a:srgbClr val="CE7674"/>
    <a:srgbClr val="D99694"/>
    <a:srgbClr val="151515"/>
    <a:srgbClr val="1D1D1D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84922" autoAdjust="0"/>
  </p:normalViewPr>
  <p:slideViewPr>
    <p:cSldViewPr>
      <p:cViewPr>
        <p:scale>
          <a:sx n="64" d="100"/>
          <a:sy n="64" d="100"/>
        </p:scale>
        <p:origin x="-133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9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31913-02B6-467D-B183-D787C0857BBF}" type="datetimeFigureOut">
              <a:rPr lang="es-PE" smtClean="0"/>
              <a:t>21/06/2013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14895-23C8-45AE-85D5-3B35E5980A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941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0504E-A398-466F-BEA7-CB196C14635F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731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21/06/2013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720080"/>
          </a:xfrm>
        </p:spPr>
        <p:txBody>
          <a:bodyPr/>
          <a:lstStyle/>
          <a:p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Ejercicio: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Roman</a:t>
            </a:r>
            <a:r>
              <a:rPr lang="es-PE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PE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Numerals</a:t>
            </a:r>
            <a:endParaRPr lang="es-PE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623689" y="2969242"/>
            <a:ext cx="7980759" cy="2592288"/>
          </a:xfrm>
        </p:spPr>
        <p:txBody>
          <a:bodyPr/>
          <a:lstStyle/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nn-NO" sz="2400" dirty="0"/>
              <a:t>1 –&gt; </a:t>
            </a:r>
            <a:r>
              <a:rPr lang="nn-NO" sz="2400" dirty="0" smtClean="0"/>
              <a:t>I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nn-NO" sz="2400" dirty="0"/>
              <a:t>7 –&gt; </a:t>
            </a:r>
            <a:r>
              <a:rPr lang="nn-NO" sz="2400" dirty="0" smtClean="0"/>
              <a:t>VII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nn-NO" sz="2400" dirty="0" smtClean="0"/>
              <a:t>10 </a:t>
            </a:r>
            <a:r>
              <a:rPr lang="nn-NO" sz="2400" dirty="0"/>
              <a:t>–&gt; </a:t>
            </a:r>
            <a:r>
              <a:rPr lang="nn-NO" sz="2400" dirty="0" smtClean="0"/>
              <a:t>X</a:t>
            </a:r>
          </a:p>
          <a:p>
            <a:pPr>
              <a:lnSpc>
                <a:spcPts val="4500"/>
              </a:lnSpc>
              <a:buSzPct val="150000"/>
              <a:buFontTx/>
              <a:buChar char="-"/>
            </a:pPr>
            <a:r>
              <a:rPr lang="nn-NO" sz="2400" dirty="0" smtClean="0"/>
              <a:t>45 -&gt; LV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95536" y="2288795"/>
            <a:ext cx="849694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buSzPct val="150000"/>
            </a:pPr>
            <a:r>
              <a:rPr lang="es-PE" sz="2400" dirty="0" smtClean="0"/>
              <a:t>Escribir una función que convierta un número arábico a romano.</a:t>
            </a:r>
            <a:endParaRPr lang="es-PE" sz="2400" dirty="0">
              <a:cs typeface="Arial" pitchFamily="34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395536" y="1683790"/>
            <a:ext cx="8496944" cy="619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500"/>
              </a:lnSpc>
              <a:buSzPct val="150000"/>
            </a:pPr>
            <a:r>
              <a:rPr lang="es-PE" sz="2800" b="1" dirty="0" smtClean="0">
                <a:solidFill>
                  <a:srgbClr val="FFC000"/>
                </a:solidFill>
              </a:rPr>
              <a:t>Descripción</a:t>
            </a:r>
            <a:endParaRPr lang="es-PE" sz="2800" b="1" dirty="0">
              <a:solidFill>
                <a:srgbClr val="FFC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9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28378</TotalTime>
  <Words>29</Words>
  <Application>Microsoft Office PowerPoint</Application>
  <PresentationFormat>Presentación en pantalla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BlackTheme</vt:lpstr>
      <vt:lpstr>Ejercicio: Roman Numerals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Prácticas de Ingeniería Agiles</dc:title>
  <dc:creator>anunez@sss.com.pe</dc:creator>
  <cp:lastModifiedBy>Snahider</cp:lastModifiedBy>
  <cp:revision>784</cp:revision>
  <dcterms:created xsi:type="dcterms:W3CDTF">2010-05-16T05:09:58Z</dcterms:created>
  <dcterms:modified xsi:type="dcterms:W3CDTF">2013-06-21T12:33:26Z</dcterms:modified>
</cp:coreProperties>
</file>