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600"/>
    <a:srgbClr val="008000"/>
    <a:srgbClr val="245794"/>
    <a:srgbClr val="F94C07"/>
    <a:srgbClr val="FF3300"/>
    <a:srgbClr val="275EA1"/>
    <a:srgbClr val="FA3A06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70" autoAdjust="0"/>
  </p:normalViewPr>
  <p:slideViewPr>
    <p:cSldViewPr>
      <p:cViewPr varScale="1">
        <p:scale>
          <a:sx n="61" d="100"/>
          <a:sy n="61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9D31D-A4A7-4388-8D6E-2035DF7AF6AE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0504E-A398-466F-BEA7-CB196C1463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469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Desafío: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Tennis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Kata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23689" y="2276872"/>
            <a:ext cx="7980759" cy="3816424"/>
          </a:xfrm>
        </p:spPr>
        <p:txBody>
          <a:bodyPr/>
          <a:lstStyle/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Cada jugador comienza con 0 y va ganando puntos en la secuencia: 0 – 15 – 30 - 40.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Si un jugador tiene 40 y anota nuevamente, gana!!.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Si 2 jugadores tienen  40  es un "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deuce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".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Durante un "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deuce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", un jugador necesita anotar 2 veces consecutivas para ganar.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5536" y="1596425"/>
            <a:ext cx="8496944" cy="60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buSzPct val="150000"/>
            </a:pPr>
            <a:r>
              <a:rPr lang="es-PE" sz="2400" dirty="0" smtClean="0">
                <a:solidFill>
                  <a:schemeClr val="bg1"/>
                </a:solidFill>
              </a:rPr>
              <a:t>Nos enfocaremos en el manejo del puntaje en un juego de </a:t>
            </a:r>
            <a:r>
              <a:rPr lang="es-PE" sz="2400" dirty="0" err="1" smtClean="0">
                <a:solidFill>
                  <a:schemeClr val="bg1"/>
                </a:solidFill>
              </a:rPr>
              <a:t>tennis</a:t>
            </a:r>
            <a:r>
              <a:rPr lang="es-PE" sz="2400" dirty="0" smtClean="0">
                <a:solidFill>
                  <a:schemeClr val="bg1"/>
                </a:solidFill>
              </a:rPr>
              <a:t>.</a:t>
            </a:r>
            <a:endParaRPr lang="es-PE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991420"/>
            <a:ext cx="8496944" cy="619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dirty="0" smtClean="0">
                <a:solidFill>
                  <a:srgbClr val="245794"/>
                </a:solidFill>
              </a:rPr>
              <a:t>Descripción</a:t>
            </a:r>
            <a:endParaRPr lang="es-PE" sz="2800" b="1" dirty="0">
              <a:solidFill>
                <a:srgbClr val="24579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Desafío: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Tennis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Kata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372169" y="2878256"/>
            <a:ext cx="8232279" cy="3143032"/>
          </a:xfrm>
        </p:spPr>
        <p:txBody>
          <a:bodyPr/>
          <a:lstStyle/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Los jugadores deben poder anotar puntos. El programa debe mostrar el puntaje cada vez que un jugador anote: "15,40"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El juego debe terminar si hay un ganador y debe mostrar quién ganó: "Juan 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wins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".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Se debe considerar el 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deuce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: "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Deuce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", "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Advantage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 Juan".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5536" y="1596425"/>
            <a:ext cx="8496944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buSzPct val="150000"/>
            </a:pPr>
            <a:r>
              <a:rPr lang="es-PE" sz="2400" dirty="0" smtClean="0">
                <a:solidFill>
                  <a:schemeClr val="bg1"/>
                </a:solidFill>
              </a:rPr>
              <a:t>Escribir un programar que maneje los siguiente requerimientos de un juego de </a:t>
            </a:r>
            <a:r>
              <a:rPr lang="es-PE" sz="2400" dirty="0" err="1" smtClean="0">
                <a:solidFill>
                  <a:schemeClr val="bg1"/>
                </a:solidFill>
              </a:rPr>
              <a:t>tennis</a:t>
            </a:r>
            <a:r>
              <a:rPr lang="es-PE" sz="2400" dirty="0" smtClean="0">
                <a:solidFill>
                  <a:schemeClr val="bg1"/>
                </a:solidFill>
              </a:rPr>
              <a:t>:</a:t>
            </a:r>
            <a:endParaRPr lang="es-PE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991420"/>
            <a:ext cx="8496944" cy="619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dirty="0" smtClean="0">
                <a:solidFill>
                  <a:srgbClr val="245794"/>
                </a:solidFill>
              </a:rPr>
              <a:t>Requerimientos</a:t>
            </a:r>
            <a:endParaRPr lang="es-PE" sz="2800" b="1" dirty="0">
              <a:solidFill>
                <a:srgbClr val="24579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SinglePageApplications</Template>
  <TotalTime>1843</TotalTime>
  <Words>150</Words>
  <Application>Microsoft Office PowerPoint</Application>
  <PresentationFormat>Presentación en pantalla (4:3)</PresentationFormat>
  <Paragraphs>15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BlackTheme</vt:lpstr>
      <vt:lpstr>Desafío: Tennis Kata</vt:lpstr>
      <vt:lpstr>Desafío: Tennis Kata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Snahider</dc:creator>
  <cp:lastModifiedBy>Snahider</cp:lastModifiedBy>
  <cp:revision>50</cp:revision>
  <dcterms:created xsi:type="dcterms:W3CDTF">2012-06-16T10:16:08Z</dcterms:created>
  <dcterms:modified xsi:type="dcterms:W3CDTF">2012-07-14T22:36:00Z</dcterms:modified>
</cp:coreProperties>
</file>