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00"/>
    <a:srgbClr val="008000"/>
    <a:srgbClr val="245794"/>
    <a:srgbClr val="F94C07"/>
    <a:srgbClr val="FF3300"/>
    <a:srgbClr val="275EA1"/>
    <a:srgbClr val="FA3A0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84370" autoAdjust="0"/>
  </p:normalViewPr>
  <p:slideViewPr>
    <p:cSldViewPr>
      <p:cViewPr varScale="1">
        <p:scale>
          <a:sx n="61" d="100"/>
          <a:sy n="61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D31D-A4A7-4388-8D6E-2035DF7AF6AE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504E-A398-466F-BEA7-CB196C1463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69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Poker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18779"/>
              </p:ext>
            </p:extLst>
          </p:nvPr>
        </p:nvGraphicFramePr>
        <p:xfrm>
          <a:off x="1750815" y="3645024"/>
          <a:ext cx="56763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59"/>
                <a:gridCol w="864096"/>
                <a:gridCol w="1288377"/>
                <a:gridCol w="1041835"/>
                <a:gridCol w="1041837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suite </a:t>
                      </a:r>
                      <a:r>
                        <a:rPr lang="es-PE" dirty="0" err="1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Clubs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err="1" smtClean="0">
                          <a:solidFill>
                            <a:schemeClr val="bg1"/>
                          </a:solidFill>
                        </a:rPr>
                        <a:t>Diamonds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err="1" smtClean="0">
                          <a:solidFill>
                            <a:schemeClr val="bg1"/>
                          </a:solidFill>
                        </a:rPr>
                        <a:t>Heards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err="1" smtClean="0">
                          <a:solidFill>
                            <a:schemeClr val="bg1"/>
                          </a:solidFill>
                        </a:rPr>
                        <a:t>Spades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symbol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395536" y="1868631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>Comparar 2 manos de </a:t>
            </a:r>
            <a:r>
              <a:rPr lang="es-PE" sz="2400" dirty="0" err="1" smtClean="0">
                <a:solidFill>
                  <a:schemeClr val="bg1"/>
                </a:solidFill>
              </a:rPr>
              <a:t>poker</a:t>
            </a:r>
            <a:r>
              <a:rPr lang="es-PE" sz="2400" dirty="0" smtClean="0">
                <a:solidFill>
                  <a:schemeClr val="bg1"/>
                </a:solidFill>
              </a:rPr>
              <a:t> y determinar quién es el ganador. </a:t>
            </a:r>
          </a:p>
          <a:p>
            <a:pPr algn="ctr">
              <a:buSzPct val="150000"/>
            </a:pPr>
            <a:r>
              <a:rPr lang="es-PE" sz="2400" dirty="0" smtClean="0">
                <a:solidFill>
                  <a:schemeClr val="bg1"/>
                </a:solidFill>
              </a:rPr>
              <a:t/>
            </a:r>
            <a:br>
              <a:rPr lang="es-PE" sz="2400" dirty="0" smtClean="0">
                <a:solidFill>
                  <a:schemeClr val="bg1"/>
                </a:solidFill>
              </a:rPr>
            </a:br>
            <a:r>
              <a:rPr lang="es-PE" sz="2400" dirty="0" smtClean="0">
                <a:solidFill>
                  <a:schemeClr val="bg1"/>
                </a:solidFill>
              </a:rPr>
              <a:t>Una mano de </a:t>
            </a:r>
            <a:r>
              <a:rPr lang="es-PE" sz="2400" dirty="0" err="1" smtClean="0">
                <a:solidFill>
                  <a:schemeClr val="bg1"/>
                </a:solidFill>
              </a:rPr>
              <a:t>poker</a:t>
            </a:r>
            <a:r>
              <a:rPr lang="es-PE" sz="2400" dirty="0" smtClean="0">
                <a:solidFill>
                  <a:schemeClr val="bg1"/>
                </a:solidFill>
              </a:rPr>
              <a:t> está compuesta de 5 cartas y está representada será representada utilizando los siguientes símbolos: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245794"/>
                </a:solidFill>
              </a:rPr>
              <a:t>Descripción</a:t>
            </a:r>
            <a:endParaRPr lang="es-PE" sz="2800" b="1" dirty="0">
              <a:solidFill>
                <a:srgbClr val="245794"/>
              </a:solidFill>
              <a:cs typeface="Arial" pitchFamily="34" charset="0"/>
            </a:endParaRPr>
          </a:p>
        </p:txBody>
      </p:sp>
      <p:graphicFrame>
        <p:nvGraphicFramePr>
          <p:cNvPr id="8" name="1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267727"/>
              </p:ext>
            </p:extLst>
          </p:nvPr>
        </p:nvGraphicFramePr>
        <p:xfrm>
          <a:off x="1280256" y="4581128"/>
          <a:ext cx="65834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82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432048"/>
                <a:gridCol w="576064"/>
                <a:gridCol w="864096"/>
                <a:gridCol w="648072"/>
                <a:gridCol w="54213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>
                          <a:solidFill>
                            <a:schemeClr val="bg1"/>
                          </a:solidFill>
                        </a:rPr>
                        <a:t>card</a:t>
                      </a:r>
                      <a:r>
                        <a:rPr lang="es-P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PE" baseline="0" dirty="0" err="1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Jack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err="1" smtClean="0">
                          <a:solidFill>
                            <a:schemeClr val="bg1"/>
                          </a:solidFill>
                        </a:rPr>
                        <a:t>Queen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King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err="1" smtClean="0">
                          <a:solidFill>
                            <a:schemeClr val="bg1"/>
                          </a:solidFill>
                        </a:rPr>
                        <a:t>Ace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symbol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346344" y="5589240"/>
            <a:ext cx="2451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2H </a:t>
            </a:r>
            <a:r>
              <a:rPr lang="pt-BR" sz="2800" dirty="0">
                <a:solidFill>
                  <a:schemeClr val="bg1"/>
                </a:solidFill>
              </a:rPr>
              <a:t>3D 5S 9C </a:t>
            </a:r>
            <a:r>
              <a:rPr lang="pt-BR" sz="2800" dirty="0">
                <a:solidFill>
                  <a:schemeClr val="bg1"/>
                </a:solidFill>
              </a:rPr>
              <a:t>KD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Desafío: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Poker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640959" cy="4104456"/>
          </a:xfrm>
        </p:spPr>
        <p:txBody>
          <a:bodyPr/>
          <a:lstStyle/>
          <a:p>
            <a:pPr marL="432000" indent="-432000">
              <a:lnSpc>
                <a:spcPts val="3000"/>
              </a:lnSpc>
              <a:buSzPct val="150000"/>
            </a:pP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High </a:t>
            </a: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Card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PE" sz="2200" dirty="0" smtClean="0">
                <a:solidFill>
                  <a:schemeClr val="bg1"/>
                </a:solidFill>
                <a:cs typeface="Arial" pitchFamily="34" charset="0"/>
              </a:rPr>
              <a:t>Carta más alta. </a:t>
            </a:r>
          </a:p>
          <a:p>
            <a:pPr marL="432000" indent="-432000">
              <a:lnSpc>
                <a:spcPts val="3000"/>
              </a:lnSpc>
              <a:buSzPct val="150000"/>
            </a:pP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Pair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PE" sz="2200" dirty="0" smtClean="0">
                <a:solidFill>
                  <a:schemeClr val="bg1"/>
                </a:solidFill>
                <a:cs typeface="Arial" pitchFamily="34" charset="0"/>
              </a:rPr>
              <a:t>2 cartas con el mismo valor. (Par más alto)</a:t>
            </a:r>
          </a:p>
          <a:p>
            <a:pPr marL="432000" indent="-432000">
              <a:lnSpc>
                <a:spcPts val="3000"/>
              </a:lnSpc>
              <a:buSzPct val="150000"/>
            </a:pP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2 Pares:</a:t>
            </a:r>
            <a:r>
              <a:rPr lang="es-PE" sz="2200" dirty="0" smtClean="0">
                <a:solidFill>
                  <a:schemeClr val="bg1"/>
                </a:solidFill>
                <a:cs typeface="Arial" pitchFamily="34" charset="0"/>
              </a:rPr>
              <a:t> 2 pares diferentes.  (Par más alto)</a:t>
            </a:r>
          </a:p>
          <a:p>
            <a:pPr marL="432000" indent="-432000">
              <a:lnSpc>
                <a:spcPts val="3000"/>
              </a:lnSpc>
              <a:buSzPct val="150000"/>
            </a:pP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Three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 of a </a:t>
            </a: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Kind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PE" sz="2200" dirty="0" smtClean="0">
                <a:solidFill>
                  <a:schemeClr val="bg1"/>
                </a:solidFill>
                <a:cs typeface="Arial" pitchFamily="34" charset="0"/>
              </a:rPr>
              <a:t>3 cartas de un mismo valor. (Carta más alta de las 3)</a:t>
            </a:r>
          </a:p>
          <a:p>
            <a:pPr marL="432000" indent="-432000">
              <a:lnSpc>
                <a:spcPts val="3000"/>
              </a:lnSpc>
              <a:buSzPct val="150000"/>
            </a:pP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Straight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PE" sz="2200" dirty="0" smtClean="0">
                <a:solidFill>
                  <a:schemeClr val="bg1"/>
                </a:solidFill>
                <a:cs typeface="Arial" pitchFamily="34" charset="0"/>
              </a:rPr>
              <a:t>5 cartas con valores consecutivos. (Carta más alta)</a:t>
            </a:r>
          </a:p>
          <a:p>
            <a:pPr marL="432000" indent="-432000">
              <a:lnSpc>
                <a:spcPts val="3000"/>
              </a:lnSpc>
              <a:buSzPct val="150000"/>
            </a:pP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Flush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PE" sz="2200" dirty="0" smtClean="0">
                <a:solidFill>
                  <a:schemeClr val="bg1"/>
                </a:solidFill>
                <a:cs typeface="Arial" pitchFamily="34" charset="0"/>
              </a:rPr>
              <a:t>5 cartas del mismo tipo. (Carta más alta)</a:t>
            </a:r>
          </a:p>
          <a:p>
            <a:pPr marL="432000" indent="-432000">
              <a:lnSpc>
                <a:spcPts val="3000"/>
              </a:lnSpc>
              <a:buSzPct val="150000"/>
            </a:pP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Full </a:t>
            </a: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House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PE" sz="2200" dirty="0" smtClean="0">
                <a:solidFill>
                  <a:schemeClr val="bg1"/>
                </a:solidFill>
                <a:cs typeface="Arial" pitchFamily="34" charset="0"/>
              </a:rPr>
              <a:t>3 cartas de un mismo valor y un par. (Carta más alta)</a:t>
            </a:r>
          </a:p>
          <a:p>
            <a:pPr marL="432000" indent="-432000">
              <a:lnSpc>
                <a:spcPts val="3000"/>
              </a:lnSpc>
              <a:buSzPct val="150000"/>
            </a:pP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Four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 of a </a:t>
            </a: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kind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PE" sz="2200" dirty="0" smtClean="0">
                <a:solidFill>
                  <a:schemeClr val="bg1"/>
                </a:solidFill>
                <a:cs typeface="Arial" pitchFamily="34" charset="0"/>
              </a:rPr>
              <a:t>4 cartas del mismo valor.  (Carta más alta de las 4)</a:t>
            </a:r>
          </a:p>
          <a:p>
            <a:pPr marL="432000" indent="-432000">
              <a:lnSpc>
                <a:spcPts val="3000"/>
              </a:lnSpc>
              <a:buSzPct val="150000"/>
            </a:pP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Straight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PE" sz="2200" b="1" dirty="0" err="1" smtClean="0">
                <a:solidFill>
                  <a:schemeClr val="bg1"/>
                </a:solidFill>
                <a:cs typeface="Arial" pitchFamily="34" charset="0"/>
              </a:rPr>
              <a:t>flush</a:t>
            </a:r>
            <a:r>
              <a:rPr lang="es-PE" sz="2200" b="1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PE" sz="2200" dirty="0" smtClean="0">
                <a:solidFill>
                  <a:schemeClr val="bg1"/>
                </a:solidFill>
                <a:cs typeface="Arial" pitchFamily="34" charset="0"/>
              </a:rPr>
              <a:t>5 cartas del mismo tipo y consecutivas. (Carta más alta)</a:t>
            </a:r>
            <a:endParaRPr lang="es-PE" sz="22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350750" y="5445224"/>
            <a:ext cx="44424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cs typeface="Arial" pitchFamily="34" charset="0"/>
              </a:rPr>
              <a:t>2H 3D 5S 9C KD </a:t>
            </a:r>
            <a:r>
              <a:rPr lang="pt-BR" sz="2400" dirty="0" err="1">
                <a:solidFill>
                  <a:schemeClr val="bg1"/>
                </a:solidFill>
                <a:cs typeface="Arial" pitchFamily="34" charset="0"/>
              </a:rPr>
              <a:t>vs</a:t>
            </a:r>
            <a:r>
              <a:rPr lang="pt-BR" sz="2400" dirty="0">
                <a:solidFill>
                  <a:schemeClr val="bg1"/>
                </a:solidFill>
                <a:cs typeface="Arial" pitchFamily="34" charset="0"/>
              </a:rPr>
              <a:t> 2C </a:t>
            </a:r>
            <a:r>
              <a:rPr lang="pt-BR" sz="2400" dirty="0">
                <a:solidFill>
                  <a:schemeClr val="bg1"/>
                </a:solidFill>
                <a:cs typeface="Arial" pitchFamily="34" charset="0"/>
              </a:rPr>
              <a:t>3H 4S 8C </a:t>
            </a:r>
            <a:r>
              <a:rPr lang="pt-BR" sz="2400" dirty="0">
                <a:solidFill>
                  <a:schemeClr val="bg1"/>
                </a:solidFill>
                <a:cs typeface="Arial" pitchFamily="34" charset="0"/>
              </a:rPr>
              <a:t>AH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Jugador </a:t>
            </a: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2 ganó.</a:t>
            </a:r>
            <a:endParaRPr lang="pt-BR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1906</TotalTime>
  <Words>215</Words>
  <Application>Microsoft Office PowerPoint</Application>
  <PresentationFormat>Presentación en pantalla (4:3)</PresentationFormat>
  <Paragraphs>57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BlackTheme</vt:lpstr>
      <vt:lpstr>Desafío: Poker Kata</vt:lpstr>
      <vt:lpstr>Desafío: Poker Kata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58</cp:revision>
  <dcterms:created xsi:type="dcterms:W3CDTF">2012-06-16T10:16:08Z</dcterms:created>
  <dcterms:modified xsi:type="dcterms:W3CDTF">2013-02-21T22:30:58Z</dcterms:modified>
</cp:coreProperties>
</file>