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6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4370" autoAdjust="0"/>
  </p:normalViewPr>
  <p:slideViewPr>
    <p:cSldViewPr>
      <p:cViewPr varScale="1">
        <p:scale>
          <a:sx n="61" d="100"/>
          <a:sy n="6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Potter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868631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Debido a la </a:t>
            </a:r>
            <a:r>
              <a:rPr lang="es-PE" sz="2400" dirty="0" err="1" smtClean="0">
                <a:solidFill>
                  <a:schemeClr val="bg1"/>
                </a:solidFill>
              </a:rPr>
              <a:t>pottermanía</a:t>
            </a:r>
            <a:r>
              <a:rPr lang="es-PE" sz="2400" dirty="0">
                <a:solidFill>
                  <a:schemeClr val="bg1"/>
                </a:solidFill>
              </a:rPr>
              <a:t> </a:t>
            </a:r>
            <a:r>
              <a:rPr lang="es-PE" sz="2400" dirty="0" smtClean="0">
                <a:solidFill>
                  <a:schemeClr val="bg1"/>
                </a:solidFill>
              </a:rPr>
              <a:t>se ha decidido establecer un nuevo modelo ventas para los 5 libros de la saga y así incrementar las ventas.</a:t>
            </a:r>
          </a:p>
          <a:p>
            <a:pPr algn="ctr">
              <a:buSzPct val="150000"/>
            </a:pPr>
            <a:endParaRPr lang="es-PE" sz="2400" dirty="0" smtClean="0">
              <a:solidFill>
                <a:schemeClr val="bg1"/>
              </a:solidFill>
            </a:endParaRP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</a:rPr>
              <a:t>Cada libro cuesta 8 EUR.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se compra 2 libros diferentes, 5% descuento en los 2 libros.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se compra 3 libros diferentes, 10% descuento en los 3 libros.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se compra 4 libros diferentes, 20% descuento en los 4 libros.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se compra toda la serie, 25% descuento para toda la serie.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Descripción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Potter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868631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Calcular el ÓPTIMO descuento para cualquier combinación de compra. </a:t>
            </a:r>
            <a:r>
              <a:rPr lang="es-PE" sz="2400" dirty="0" err="1" smtClean="0">
                <a:solidFill>
                  <a:schemeClr val="bg1"/>
                </a:solidFill>
              </a:rPr>
              <a:t>Ejm</a:t>
            </a:r>
            <a:r>
              <a:rPr lang="es-PE" sz="2400" dirty="0" smtClean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</a:rPr>
              <a:t>2 copias del 1er libro.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2 copias de 2do libro. 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2 copias del 3er libro. 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1 copia del 4to libro. </a:t>
            </a:r>
          </a:p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1 copia del 5to libro. 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  <a:p>
            <a:pPr>
              <a:buSzPct val="150000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Total = 8 * 5 * 0.75 + 8 * 3 * 0.9 = 51.6 	MAL</a:t>
            </a:r>
          </a:p>
          <a:p>
            <a:pPr>
              <a:buSzPct val="150000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Total = 4 * 8 * 0.8  + 4 * 8 * 0.8  = 51.2	BIEN</a:t>
            </a:r>
            <a:endParaRPr lang="es-PE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SzPct val="150000"/>
            </a:pPr>
            <a:endParaRPr lang="es-PE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SzPct val="150000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No siempre largos porcentajes son mejores, el truco es manejar el hecho de que 2 grupos de 4 libros en más barato que uno de 5 y 3.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Requerimiento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1971</TotalTime>
  <Words>160</Words>
  <Application>Microsoft Office PowerPoint</Application>
  <PresentationFormat>Presentación en pantalla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BlackTheme</vt:lpstr>
      <vt:lpstr>Desafío: Potter Kata</vt:lpstr>
      <vt:lpstr>Desafío: Potter Kata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63</cp:revision>
  <dcterms:created xsi:type="dcterms:W3CDTF">2012-06-16T10:16:08Z</dcterms:created>
  <dcterms:modified xsi:type="dcterms:W3CDTF">2013-02-21T23:39:27Z</dcterms:modified>
</cp:coreProperties>
</file>