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9144000" cy="6858000" type="screen4x3"/>
  <p:notesSz cx="6858000" cy="9710738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87833" autoAdjust="0"/>
  </p:normalViewPr>
  <p:slideViewPr>
    <p:cSldViewPr>
      <p:cViewPr>
        <p:scale>
          <a:sx n="75" d="100"/>
          <a:sy n="75" d="100"/>
        </p:scale>
        <p:origin x="-100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6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857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857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494A5-3007-44EB-820B-BD3F67DD693F}" type="datetimeFigureOut">
              <a:rPr lang="es-ES" smtClean="0"/>
              <a:pPr/>
              <a:t>17/04/2010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223375"/>
            <a:ext cx="2971800" cy="4857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9223375"/>
            <a:ext cx="2971800" cy="4857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5E926-3742-4F7B-A49F-F4FDECBC6FD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855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855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96F2B0-938F-4D51-AC1A-F63126746BFD}" type="datetimeFigureOut">
              <a:rPr lang="es-ES" smtClean="0"/>
              <a:pPr/>
              <a:t>17/04/2010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001713" y="728663"/>
            <a:ext cx="4854575" cy="3641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612601"/>
            <a:ext cx="5486400" cy="4369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223516"/>
            <a:ext cx="2971800" cy="4855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9223516"/>
            <a:ext cx="2971800" cy="4855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BEEE9A-A742-467B-B9D5-5F0B6C8D231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D5BB5B-523B-43CC-ADE0-72A7DAFE5A12}" type="datetimeFigureOut">
              <a:rPr lang="es-ES" smtClean="0"/>
              <a:pPr/>
              <a:t>17/04/2010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135CAA-ACDD-444E-B304-F928E63C3F4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D5BB5B-523B-43CC-ADE0-72A7DAFE5A12}" type="datetimeFigureOut">
              <a:rPr lang="es-ES" smtClean="0"/>
              <a:pPr/>
              <a:t>17/04/2010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135CAA-ACDD-444E-B304-F928E63C3F4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D5BB5B-523B-43CC-ADE0-72A7DAFE5A12}" type="datetimeFigureOut">
              <a:rPr lang="es-ES" smtClean="0"/>
              <a:pPr/>
              <a:t>17/04/2010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135CAA-ACDD-444E-B304-F928E63C3F4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D5BB5B-523B-43CC-ADE0-72A7DAFE5A12}" type="datetimeFigureOut">
              <a:rPr lang="es-ES" smtClean="0"/>
              <a:pPr/>
              <a:t>17/04/2010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135CAA-ACDD-444E-B304-F928E63C3F4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D5BB5B-523B-43CC-ADE0-72A7DAFE5A12}" type="datetimeFigureOut">
              <a:rPr lang="es-ES" smtClean="0"/>
              <a:pPr/>
              <a:t>17/04/2010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135CAA-ACDD-444E-B304-F928E63C3F4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D5BB5B-523B-43CC-ADE0-72A7DAFE5A12}" type="datetimeFigureOut">
              <a:rPr lang="es-ES" smtClean="0"/>
              <a:pPr/>
              <a:t>17/04/2010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135CAA-ACDD-444E-B304-F928E63C3F4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D5BB5B-523B-43CC-ADE0-72A7DAFE5A12}" type="datetimeFigureOut">
              <a:rPr lang="es-ES" smtClean="0"/>
              <a:pPr/>
              <a:t>17/04/2010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135CAA-ACDD-444E-B304-F928E63C3F4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D5BB5B-523B-43CC-ADE0-72A7DAFE5A12}" type="datetimeFigureOut">
              <a:rPr lang="es-ES" smtClean="0"/>
              <a:pPr/>
              <a:t>17/04/2010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135CAA-ACDD-444E-B304-F928E63C3F4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D5BB5B-523B-43CC-ADE0-72A7DAFE5A12}" type="datetimeFigureOut">
              <a:rPr lang="es-ES" smtClean="0"/>
              <a:pPr/>
              <a:t>17/04/2010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135CAA-ACDD-444E-B304-F928E63C3F4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D5BB5B-523B-43CC-ADE0-72A7DAFE5A12}" type="datetimeFigureOut">
              <a:rPr lang="es-ES" smtClean="0"/>
              <a:pPr/>
              <a:t>17/04/2010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135CAA-ACDD-444E-B304-F928E63C3F4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D5BB5B-523B-43CC-ADE0-72A7DAFE5A12}" type="datetimeFigureOut">
              <a:rPr lang="es-ES" smtClean="0"/>
              <a:pPr/>
              <a:t>17/04/2010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135CAA-ACDD-444E-B304-F928E63C3F4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">
              <a:schemeClr val="bg1">
                <a:lumMod val="65000"/>
                <a:lumOff val="35000"/>
              </a:schemeClr>
            </a:gs>
            <a:gs pos="100000">
              <a:schemeClr val="bg1">
                <a:shade val="30000"/>
                <a:satMod val="20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5D5BB5B-523B-43CC-ADE0-72A7DAFE5A12}" type="datetimeFigureOut">
              <a:rPr lang="es-ES" smtClean="0"/>
              <a:pPr/>
              <a:t>17/04/2010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3135CAA-ACDD-444E-B304-F928E63C3F4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100000">
              <a:schemeClr val="bg1">
                <a:lumMod val="85000"/>
                <a:lumOff val="1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857356" y="2428868"/>
            <a:ext cx="5529274" cy="785818"/>
          </a:xfrm>
        </p:spPr>
        <p:txBody>
          <a:bodyPr/>
          <a:lstStyle/>
          <a:p>
            <a:r>
              <a:rPr lang="es-PE" sz="7200" b="1" dirty="0" smtClean="0"/>
              <a:t>ALT.NET Perú</a:t>
            </a:r>
            <a:endParaRPr lang="es-ES" sz="7200" b="1" dirty="0"/>
          </a:p>
        </p:txBody>
      </p:sp>
      <p:pic>
        <p:nvPicPr>
          <p:cNvPr id="1026" name="Picture 2" descr="D:\SSS\TeamCity\RWS1-Bi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0496" y="4214818"/>
            <a:ext cx="4448175" cy="1714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smtClean="0"/>
              <a:t>¿Qué es ALT.NET?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57494"/>
          </a:xfrm>
        </p:spPr>
        <p:txBody>
          <a:bodyPr/>
          <a:lstStyle/>
          <a:p>
            <a:pPr>
              <a:buNone/>
            </a:pPr>
            <a:r>
              <a:rPr lang="es-PE" dirty="0" smtClean="0"/>
              <a:t>	Somos un movimiento que se rige por los lineamientos, principios y opiniones que </a:t>
            </a:r>
            <a:r>
              <a:rPr lang="es-PE" dirty="0" smtClean="0"/>
              <a:t>buscan </a:t>
            </a:r>
            <a:r>
              <a:rPr lang="es-PE" dirty="0" smtClean="0"/>
              <a:t>la </a:t>
            </a:r>
            <a:r>
              <a:rPr lang="es-PE" dirty="0" smtClean="0"/>
              <a:t>mejora </a:t>
            </a:r>
            <a:r>
              <a:rPr lang="es-PE" dirty="0" smtClean="0">
                <a:solidFill>
                  <a:srgbClr val="FFC000"/>
                </a:solidFill>
              </a:rPr>
              <a:t>continua</a:t>
            </a:r>
            <a:r>
              <a:rPr lang="es-PE" dirty="0" smtClean="0"/>
              <a:t>, la </a:t>
            </a:r>
            <a:r>
              <a:rPr lang="es-PE" dirty="0" smtClean="0">
                <a:solidFill>
                  <a:srgbClr val="FFC000"/>
                </a:solidFill>
              </a:rPr>
              <a:t>calidad</a:t>
            </a:r>
            <a:r>
              <a:rPr lang="es-PE" dirty="0" smtClean="0"/>
              <a:t>, </a:t>
            </a:r>
            <a:r>
              <a:rPr lang="es-PE" dirty="0" smtClean="0">
                <a:solidFill>
                  <a:srgbClr val="FFC000"/>
                </a:solidFill>
              </a:rPr>
              <a:t>Software </a:t>
            </a:r>
            <a:r>
              <a:rPr lang="es-PE" dirty="0" err="1" smtClean="0">
                <a:solidFill>
                  <a:srgbClr val="FFC000"/>
                </a:solidFill>
              </a:rPr>
              <a:t>Craftsmanship</a:t>
            </a:r>
            <a:r>
              <a:rPr lang="es-PE" dirty="0" smtClean="0">
                <a:solidFill>
                  <a:srgbClr val="FFC000"/>
                </a:solidFill>
              </a:rPr>
              <a:t> </a:t>
            </a:r>
            <a:r>
              <a:rPr lang="es-PE" dirty="0" smtClean="0"/>
              <a:t>y </a:t>
            </a:r>
            <a:r>
              <a:rPr lang="es-PE" dirty="0" smtClean="0"/>
              <a:t>utiliza la plataforma de </a:t>
            </a:r>
            <a:r>
              <a:rPr lang="es-PE" dirty="0" smtClean="0">
                <a:solidFill>
                  <a:srgbClr val="FFC000"/>
                </a:solidFill>
              </a:rPr>
              <a:t>.NET </a:t>
            </a:r>
            <a:r>
              <a:rPr lang="es-PE" dirty="0" smtClean="0"/>
              <a:t>para apoyar estas ideas</a:t>
            </a:r>
            <a:endParaRPr lang="es-PE" dirty="0" smtClean="0"/>
          </a:p>
          <a:p>
            <a:pPr>
              <a:buNone/>
            </a:pPr>
            <a:endParaRPr lang="es-PE" dirty="0" smtClean="0"/>
          </a:p>
        </p:txBody>
      </p:sp>
      <p:pic>
        <p:nvPicPr>
          <p:cNvPr id="5" name="Picture 2" descr="D:\SSS\TeamCity\RWS1-Bi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57950" y="5286388"/>
            <a:ext cx="2000264" cy="7709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smtClean="0"/>
              <a:t>Visión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614750"/>
          </a:xfrm>
        </p:spPr>
        <p:txBody>
          <a:bodyPr/>
          <a:lstStyle/>
          <a:p>
            <a:r>
              <a:rPr lang="es-PE" dirty="0" smtClean="0"/>
              <a:t>Difundir los </a:t>
            </a:r>
            <a:r>
              <a:rPr lang="es-PE" dirty="0" smtClean="0">
                <a:solidFill>
                  <a:srgbClr val="FFC000"/>
                </a:solidFill>
              </a:rPr>
              <a:t>principios</a:t>
            </a:r>
            <a:r>
              <a:rPr lang="es-PE" dirty="0" smtClean="0"/>
              <a:t> y </a:t>
            </a:r>
            <a:r>
              <a:rPr lang="es-PE" dirty="0" smtClean="0">
                <a:solidFill>
                  <a:srgbClr val="FFC000"/>
                </a:solidFill>
              </a:rPr>
              <a:t>prácticas</a:t>
            </a:r>
            <a:r>
              <a:rPr lang="es-PE" dirty="0" smtClean="0"/>
              <a:t> que se valoran dentro del movimiento ALT.NET.</a:t>
            </a:r>
          </a:p>
          <a:p>
            <a:r>
              <a:rPr lang="es-PE" dirty="0" smtClean="0"/>
              <a:t>Presentar </a:t>
            </a:r>
            <a:r>
              <a:rPr lang="es-PE" dirty="0" smtClean="0">
                <a:solidFill>
                  <a:srgbClr val="FFC000"/>
                </a:solidFill>
              </a:rPr>
              <a:t>alternativas</a:t>
            </a:r>
            <a:r>
              <a:rPr lang="es-PE" dirty="0" smtClean="0"/>
              <a:t> a lo que propone Microsoft.</a:t>
            </a:r>
          </a:p>
          <a:p>
            <a:r>
              <a:rPr lang="es-PE" dirty="0" smtClean="0"/>
              <a:t>Buscar la </a:t>
            </a:r>
            <a:r>
              <a:rPr lang="es-PE" dirty="0" smtClean="0">
                <a:solidFill>
                  <a:srgbClr val="FFC000"/>
                </a:solidFill>
              </a:rPr>
              <a:t>excelencia</a:t>
            </a:r>
            <a:r>
              <a:rPr lang="es-PE" dirty="0" smtClean="0"/>
              <a:t> en la creación de </a:t>
            </a:r>
            <a:r>
              <a:rPr lang="es-PE" dirty="0" smtClean="0">
                <a:solidFill>
                  <a:srgbClr val="FFC000"/>
                </a:solidFill>
              </a:rPr>
              <a:t>software</a:t>
            </a:r>
            <a:r>
              <a:rPr lang="es-PE" dirty="0" smtClean="0"/>
              <a:t>.</a:t>
            </a:r>
          </a:p>
        </p:txBody>
      </p:sp>
      <p:pic>
        <p:nvPicPr>
          <p:cNvPr id="4" name="Picture 2" descr="D:\SSS\TeamCity\RWS1-Bi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12" y="5286388"/>
            <a:ext cx="2000264" cy="7709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smtClean="0"/>
              <a:t>ALT.NET Perú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5762" y="1600200"/>
            <a:ext cx="8401080" cy="4525963"/>
          </a:xfrm>
        </p:spPr>
        <p:txBody>
          <a:bodyPr/>
          <a:lstStyle/>
          <a:p>
            <a:pPr>
              <a:buNone/>
            </a:pPr>
            <a:r>
              <a:rPr lang="es-PE" dirty="0" smtClean="0"/>
              <a:t>	La </a:t>
            </a:r>
            <a:r>
              <a:rPr lang="es-PE" dirty="0" smtClean="0"/>
              <a:t>comunidad Alt.NET Perú es el grupo de personas que se sienten identificados con estos principios y al mismo tiempo comparten sus experiencias y opiniones para el crecimiento y mejora continua de todos sus miembros</a:t>
            </a:r>
            <a:r>
              <a:rPr lang="es-PE" dirty="0" smtClean="0"/>
              <a:t>.</a:t>
            </a:r>
          </a:p>
          <a:p>
            <a:pPr>
              <a:buNone/>
            </a:pPr>
            <a:endParaRPr lang="es-PE" dirty="0" smtClean="0"/>
          </a:p>
          <a:p>
            <a:pPr>
              <a:buNone/>
            </a:pPr>
            <a:r>
              <a:rPr lang="es-PE" dirty="0" smtClean="0"/>
              <a:t>	</a:t>
            </a:r>
            <a:r>
              <a:rPr lang="es-PE" dirty="0" smtClean="0">
                <a:solidFill>
                  <a:srgbClr val="FFC000"/>
                </a:solidFill>
              </a:rPr>
              <a:t>http://groups.google.com.pe/group/altnetperu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rk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DarkTheme</Template>
  <TotalTime>1750</TotalTime>
  <Words>40</Words>
  <Application>Microsoft Office PowerPoint</Application>
  <PresentationFormat>Presentación en pantalla (4:3)</PresentationFormat>
  <Paragraphs>11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DarkTheme</vt:lpstr>
      <vt:lpstr>ALT.NET Perú</vt:lpstr>
      <vt:lpstr>¿Qué es ALT.NET?</vt:lpstr>
      <vt:lpstr>Visión</vt:lpstr>
      <vt:lpstr>ALT.NET Perú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Angelito</dc:creator>
  <cp:lastModifiedBy>Angelito</cp:lastModifiedBy>
  <cp:revision>128</cp:revision>
  <dcterms:created xsi:type="dcterms:W3CDTF">2010-04-08T15:27:35Z</dcterms:created>
  <dcterms:modified xsi:type="dcterms:W3CDTF">2010-04-18T00:07:41Z</dcterms:modified>
</cp:coreProperties>
</file>