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9" r:id="rId3"/>
    <p:sldId id="262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00823B"/>
    <a:srgbClr val="009A46"/>
    <a:srgbClr val="151515"/>
    <a:srgbClr val="1D1D1D"/>
    <a:srgbClr val="171717"/>
    <a:srgbClr val="F60000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849" autoAdjust="0"/>
  </p:normalViewPr>
  <p:slideViewPr>
    <p:cSldViewPr>
      <p:cViewPr varScale="1">
        <p:scale>
          <a:sx n="59" d="100"/>
          <a:sy n="59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31913-02B6-467D-B183-D787C0857BBF}" type="datetimeFigureOut">
              <a:rPr lang="es-PE" smtClean="0"/>
              <a:t>27/11/2010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4895-23C8-45AE-85D5-3B35E5980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941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631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144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27/11/2010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27/11/2010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27/11/2010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27/11/2010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27/11/2010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27/11/2010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27/11/2010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27/11/2010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27/11/2010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27/11/2010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27/11/2010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27/11/2010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7162" y="2348880"/>
            <a:ext cx="8391302" cy="1584327"/>
          </a:xfrm>
        </p:spPr>
        <p:txBody>
          <a:bodyPr/>
          <a:lstStyle/>
          <a:p>
            <a:r>
              <a:rPr lang="es-PE" sz="9600" b="1" dirty="0" smtClean="0"/>
              <a:t>Spring</a:t>
            </a:r>
            <a:r>
              <a:rPr lang="es-PE" sz="13800" b="1" dirty="0" smtClean="0">
                <a:solidFill>
                  <a:srgbClr val="FF0000"/>
                </a:solidFill>
              </a:rPr>
              <a:t>.NET</a:t>
            </a:r>
            <a:endParaRPr lang="es-ES" sz="13800" b="1" dirty="0">
              <a:solidFill>
                <a:srgbClr val="FF0000"/>
              </a:solidFill>
            </a:endParaRPr>
          </a:p>
        </p:txBody>
      </p:sp>
      <p:sp>
        <p:nvSpPr>
          <p:cNvPr id="4" name="2 Subtítulo"/>
          <p:cNvSpPr txBox="1">
            <a:spLocks/>
          </p:cNvSpPr>
          <p:nvPr/>
        </p:nvSpPr>
        <p:spPr bwMode="auto">
          <a:xfrm>
            <a:off x="357162" y="5301208"/>
            <a:ext cx="7815238" cy="10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PE" sz="2400" b="1" dirty="0" smtClean="0">
                <a:solidFill>
                  <a:srgbClr val="00B050"/>
                </a:solidFill>
              </a:rPr>
              <a:t>@</a:t>
            </a:r>
            <a:r>
              <a:rPr lang="es-PE" sz="2400" b="1" dirty="0" err="1" smtClean="0">
                <a:solidFill>
                  <a:srgbClr val="00B050"/>
                </a:solidFill>
              </a:rPr>
              <a:t>snahider</a:t>
            </a:r>
            <a:r>
              <a:rPr lang="es-PE" sz="2400" b="1" dirty="0" smtClean="0">
                <a:solidFill>
                  <a:srgbClr val="00B050"/>
                </a:solidFill>
              </a:rPr>
              <a:t> / </a:t>
            </a:r>
            <a:r>
              <a:rPr lang="es-PE" sz="2400" b="1" dirty="0" smtClean="0">
                <a:solidFill>
                  <a:srgbClr val="00B050"/>
                </a:solidFill>
              </a:rPr>
              <a:t>snahider.blogspot.com / snahider@gmail.com</a:t>
            </a:r>
            <a:endParaRPr lang="es-PE" sz="24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7768"/>
            <a:ext cx="8229600" cy="710952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Módulos Spring.NET</a:t>
            </a:r>
            <a:endParaRPr lang="es-PE" dirty="0">
              <a:solidFill>
                <a:srgbClr val="FFC000"/>
              </a:solidFill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33" y="1196752"/>
            <a:ext cx="5909011" cy="503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875" r="6250"/>
          <a:stretch/>
        </p:blipFill>
        <p:spPr bwMode="auto">
          <a:xfrm>
            <a:off x="0" y="0"/>
            <a:ext cx="9144000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-1" y="-76745"/>
            <a:ext cx="82950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No existen más diapositivas </a:t>
            </a:r>
            <a:r>
              <a:rPr lang="es-PE" sz="4400" b="1" dirty="0">
                <a:solidFill>
                  <a:srgbClr val="C00000"/>
                </a:solidFill>
              </a:rPr>
              <a:t>SOLO </a:t>
            </a:r>
            <a:r>
              <a:rPr lang="es-PE" sz="4400" b="1" dirty="0" smtClean="0">
                <a:solidFill>
                  <a:srgbClr val="C00000"/>
                </a:solidFill>
              </a:rPr>
              <a:t>CÓDIGO</a:t>
            </a:r>
            <a:endParaRPr lang="es-PE" sz="4400" b="1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3178</TotalTime>
  <Words>20</Words>
  <Application>Microsoft Office PowerPoint</Application>
  <PresentationFormat>Presentación en pantalla (4:3)</PresentationFormat>
  <Paragraphs>7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BlackTheme</vt:lpstr>
      <vt:lpstr>Spring.NET</vt:lpstr>
      <vt:lpstr>Módulos Spring.NET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183</cp:revision>
  <dcterms:created xsi:type="dcterms:W3CDTF">2010-05-16T05:09:58Z</dcterms:created>
  <dcterms:modified xsi:type="dcterms:W3CDTF">2010-11-28T01:45:44Z</dcterms:modified>
</cp:coreProperties>
</file>