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141C1-F01A-463A-BCB7-614AD75CD776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20E61-4F3A-46F3-897B-9430EB52A8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0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334B95-5CE3-4ACB-A41B-BD8C6E6E5ECF}" type="datetimeFigureOut">
              <a:rPr lang="es-PE" smtClean="0"/>
              <a:t>01/11/2012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43D5360-3203-4821-99D4-C7D66CC7C42C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714348" y="908720"/>
            <a:ext cx="7772400" cy="3240360"/>
          </a:xfrm>
        </p:spPr>
        <p:txBody>
          <a:bodyPr/>
          <a:lstStyle/>
          <a:p>
            <a:r>
              <a:rPr lang="es-PE" sz="11500" b="1" dirty="0" smtClean="0">
                <a:solidFill>
                  <a:schemeClr val="bg1"/>
                </a:solidFill>
              </a:rPr>
              <a:t>Refactoring</a:t>
            </a:r>
            <a:r>
              <a:rPr lang="es-PE" sz="11500" b="1" dirty="0" smtClean="0">
                <a:solidFill>
                  <a:srgbClr val="FF0000"/>
                </a:solidFill>
              </a:rPr>
              <a:t/>
            </a:r>
            <a:br>
              <a:rPr lang="es-PE" sz="11500" b="1" dirty="0" smtClean="0">
                <a:solidFill>
                  <a:srgbClr val="FF0000"/>
                </a:solidFill>
              </a:rPr>
            </a:br>
            <a:r>
              <a:rPr lang="es-PE" sz="7200" b="1" dirty="0" err="1">
                <a:solidFill>
                  <a:srgbClr val="C00000"/>
                </a:solidFill>
              </a:rPr>
              <a:t>T</a:t>
            </a:r>
            <a:r>
              <a:rPr lang="es-PE" sz="7200" b="1" dirty="0" err="1" smtClean="0">
                <a:solidFill>
                  <a:srgbClr val="C00000"/>
                </a:solidFill>
              </a:rPr>
              <a:t>o</a:t>
            </a:r>
            <a:r>
              <a:rPr lang="es-PE" sz="7200" b="1" dirty="0">
                <a:solidFill>
                  <a:srgbClr val="C00000"/>
                </a:solidFill>
              </a:rPr>
              <a:t/>
            </a:r>
            <a:br>
              <a:rPr lang="es-PE" sz="7200" b="1" dirty="0">
                <a:solidFill>
                  <a:srgbClr val="C00000"/>
                </a:solidFill>
              </a:rPr>
            </a:br>
            <a:r>
              <a:rPr lang="es-PE" sz="7200" b="1" dirty="0" err="1" smtClean="0">
                <a:solidFill>
                  <a:srgbClr val="C00000"/>
                </a:solidFill>
              </a:rPr>
              <a:t>Patterns</a:t>
            </a:r>
            <a:endParaRPr lang="es-ES" sz="7200" b="1" dirty="0">
              <a:solidFill>
                <a:srgbClr val="C0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00B05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</a:t>
            </a:r>
            <a:r>
              <a:rPr lang="en-US" sz="2000" dirty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://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4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1916832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>
                <a:solidFill>
                  <a:srgbClr val="141414"/>
                </a:solidFill>
                <a:latin typeface="Arial" pitchFamily="34" charset="0"/>
                <a:cs typeface="Arial" pitchFamily="34" charset="0"/>
              </a:rPr>
              <a:t>Cualquier tonto puede escribir código que entienda una computadora. </a:t>
            </a:r>
          </a:p>
          <a:p>
            <a:pPr algn="ctr"/>
            <a:r>
              <a:rPr lang="es-PE" sz="3200" i="1" dirty="0" smtClean="0">
                <a:solidFill>
                  <a:srgbClr val="141414"/>
                </a:solidFill>
                <a:latin typeface="Arial" pitchFamily="34" charset="0"/>
                <a:cs typeface="Arial" pitchFamily="34" charset="0"/>
              </a:rPr>
              <a:t>Los buenos programadores escriben código que puedan entender los humanos.</a:t>
            </a:r>
            <a:endParaRPr lang="es-PE" sz="2800" b="1" i="1" dirty="0">
              <a:solidFill>
                <a:srgbClr val="1414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56176" y="4129916"/>
            <a:ext cx="2600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Martin </a:t>
            </a:r>
            <a:r>
              <a:rPr lang="es-PE" sz="2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Fowler</a:t>
            </a:r>
            <a:endParaRPr lang="es-PE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399517" y="2185700"/>
            <a:ext cx="83489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s-PE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 una técnica disciplinada que nos permite mejorar la estructura interna del código sin alterar su comportamiento.</a:t>
            </a: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518865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Refactoring</a:t>
            </a:r>
            <a:endParaRPr lang="es-PE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067945" y="3841884"/>
            <a:ext cx="468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es-PE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://www.refactoring.com/</a:t>
            </a:r>
          </a:p>
        </p:txBody>
      </p:sp>
    </p:spTree>
    <p:extLst>
      <p:ext uri="{BB962C8B-B14F-4D97-AF65-F5344CB8AC3E}">
        <p14:creationId xmlns:p14="http://schemas.microsoft.com/office/powerpoint/2010/main" val="35437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¿ Porqué es importante ?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 bwMode="auto">
          <a:xfrm>
            <a:off x="899592" y="1704871"/>
            <a:ext cx="73448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chemeClr val="bg1"/>
                </a:solidFill>
              </a:rPr>
              <a:t>Por que si tenemos un código:</a:t>
            </a:r>
          </a:p>
          <a:p>
            <a:r>
              <a:rPr lang="es-PE" sz="2800" dirty="0" smtClean="0">
                <a:solidFill>
                  <a:schemeClr val="bg1"/>
                </a:solidFill>
              </a:rPr>
              <a:t>Poco entendible </a:t>
            </a:r>
          </a:p>
          <a:p>
            <a:r>
              <a:rPr lang="es-PE" sz="2800" dirty="0" smtClean="0">
                <a:solidFill>
                  <a:schemeClr val="bg1"/>
                </a:solidFill>
              </a:rPr>
              <a:t>Duplicado</a:t>
            </a:r>
          </a:p>
          <a:p>
            <a:r>
              <a:rPr lang="es-PE" sz="2800" dirty="0" smtClean="0">
                <a:solidFill>
                  <a:schemeClr val="bg1"/>
                </a:solidFill>
              </a:rPr>
              <a:t>Muy complejo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67544" y="4081135"/>
            <a:ext cx="82089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dirty="0" smtClean="0">
                <a:solidFill>
                  <a:srgbClr val="C00000"/>
                </a:solidFill>
              </a:rPr>
              <a:t>Es más difícil modificar o agregar funcionalidad </a:t>
            </a:r>
            <a:br>
              <a:rPr lang="es-PE" sz="2800" dirty="0" smtClean="0">
                <a:solidFill>
                  <a:srgbClr val="C00000"/>
                </a:solidFill>
              </a:rPr>
            </a:br>
            <a:r>
              <a:rPr lang="es-PE" sz="2800" b="1" dirty="0" smtClean="0">
                <a:solidFill>
                  <a:srgbClr val="C00000"/>
                </a:solidFill>
              </a:rPr>
              <a:t>(</a:t>
            </a:r>
            <a:r>
              <a:rPr lang="es-PE" sz="3600" b="1" dirty="0" smtClean="0">
                <a:solidFill>
                  <a:srgbClr val="C00000"/>
                </a:solidFill>
              </a:rPr>
              <a:t>valor de negocio</a:t>
            </a:r>
            <a:r>
              <a:rPr lang="es-PE" sz="2800" b="1" dirty="0" smtClean="0">
                <a:solidFill>
                  <a:srgbClr val="C00000"/>
                </a:solidFill>
              </a:rPr>
              <a:t>) </a:t>
            </a:r>
          </a:p>
          <a:p>
            <a:pPr algn="ctr"/>
            <a:r>
              <a:rPr lang="es-PE" sz="2800" dirty="0" smtClean="0">
                <a:solidFill>
                  <a:srgbClr val="C00000"/>
                </a:solidFill>
              </a:rPr>
              <a:t>y por lo tanto más costoso en tiempo y dinero.</a:t>
            </a:r>
            <a:endParaRPr lang="es-PE" sz="2800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134567" y="977995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Porqué necesito a arreglar algo que no está roto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75" r="6250"/>
          <a:stretch/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0"/>
            <a:ext cx="9144000" cy="900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424486" y="67271"/>
            <a:ext cx="8400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No existen más diapositivas, </a:t>
            </a:r>
            <a:r>
              <a:rPr lang="es-PE" sz="4400" b="1" dirty="0">
                <a:solidFill>
                  <a:srgbClr val="C00000"/>
                </a:solidFill>
              </a:rPr>
              <a:t>SOLO </a:t>
            </a:r>
            <a:r>
              <a:rPr lang="es-PE" sz="4400" b="1" dirty="0" smtClean="0">
                <a:solidFill>
                  <a:srgbClr val="C00000"/>
                </a:solidFill>
              </a:rPr>
              <a:t>CÓDIGO</a:t>
            </a:r>
            <a:endParaRPr lang="es-PE" sz="44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400</TotalTime>
  <Words>97</Words>
  <Application>Microsoft Office PowerPoint</Application>
  <PresentationFormat>Presentación en pantalla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BlackTheme</vt:lpstr>
      <vt:lpstr>Refactoring To Patterns</vt:lpstr>
      <vt:lpstr>Presentación de PowerPoint</vt:lpstr>
      <vt:lpstr>Refactoring</vt:lpstr>
      <vt:lpstr>¿ Porqué es importante ?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10</cp:revision>
  <dcterms:created xsi:type="dcterms:W3CDTF">2012-06-04T18:55:48Z</dcterms:created>
  <dcterms:modified xsi:type="dcterms:W3CDTF">2012-11-01T14:14:43Z</dcterms:modified>
</cp:coreProperties>
</file>