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794"/>
    <a:srgbClr val="275EA1"/>
    <a:srgbClr val="F94C07"/>
    <a:srgbClr val="FA3A0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0" autoAdjust="0"/>
  </p:normalViewPr>
  <p:slideViewPr>
    <p:cSldViewPr>
      <p:cViewPr varScale="1">
        <p:scale>
          <a:sx n="61" d="100"/>
          <a:sy n="61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64F9F-6203-4DB8-AA52-5B830A2B9E0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DC11DD75-D18E-4D4A-B08E-DFB5B0EF91CC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s-PE" sz="2400" dirty="0" smtClean="0"/>
            <a:t>Escribir un nuevo test</a:t>
          </a:r>
          <a:endParaRPr lang="es-PE" sz="2400" dirty="0"/>
        </a:p>
      </dgm:t>
    </dgm:pt>
    <dgm:pt modelId="{63A18D4A-A295-4700-971F-FD8573CE0F3F}" type="parTrans" cxnId="{8BB5918B-2179-41C1-8348-9880310D5CFB}">
      <dgm:prSet/>
      <dgm:spPr/>
      <dgm:t>
        <a:bodyPr/>
        <a:lstStyle/>
        <a:p>
          <a:endParaRPr lang="es-PE"/>
        </a:p>
      </dgm:t>
    </dgm:pt>
    <dgm:pt modelId="{4C2BAED5-D9BD-40B7-837D-B57EF5F31E51}" type="sibTrans" cxnId="{8BB5918B-2179-41C1-8348-9880310D5CFB}">
      <dgm:prSet/>
      <dgm:spPr/>
      <dgm:t>
        <a:bodyPr/>
        <a:lstStyle/>
        <a:p>
          <a:endParaRPr lang="es-PE"/>
        </a:p>
      </dgm:t>
    </dgm:pt>
    <dgm:pt modelId="{25C75448-34CC-4287-926F-EC6F926C0215}">
      <dgm:prSet phldrT="[Tex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Ejecutar los test y ver que fallen </a:t>
          </a:r>
          <a:endParaRPr lang="es-PE" dirty="0"/>
        </a:p>
      </dgm:t>
    </dgm:pt>
    <dgm:pt modelId="{80202252-A7C7-4C51-BE2B-27719AB3DE9D}" type="parTrans" cxnId="{286933EB-A5F6-4295-8FEC-61D2F1CF3723}">
      <dgm:prSet/>
      <dgm:spPr/>
      <dgm:t>
        <a:bodyPr/>
        <a:lstStyle/>
        <a:p>
          <a:endParaRPr lang="es-PE"/>
        </a:p>
      </dgm:t>
    </dgm:pt>
    <dgm:pt modelId="{8E4956DF-8A5A-44BE-8F44-24AC48141A94}" type="sibTrans" cxnId="{286933EB-A5F6-4295-8FEC-61D2F1CF3723}">
      <dgm:prSet/>
      <dgm:spPr/>
      <dgm:t>
        <a:bodyPr/>
        <a:lstStyle/>
        <a:p>
          <a:endParaRPr lang="es-PE"/>
        </a:p>
      </dgm:t>
    </dgm:pt>
    <dgm:pt modelId="{43EEC598-4699-410F-B803-71EBEB68EB8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s-PE" dirty="0" smtClean="0"/>
            <a:t>Escribir código que pase el test</a:t>
          </a:r>
          <a:endParaRPr lang="es-PE" dirty="0"/>
        </a:p>
      </dgm:t>
    </dgm:pt>
    <dgm:pt modelId="{657935D3-65BF-4E3E-8F8A-5962EB26FD01}" type="parTrans" cxnId="{42B630B7-1A2D-4E76-80F8-198D9F710850}">
      <dgm:prSet/>
      <dgm:spPr/>
      <dgm:t>
        <a:bodyPr/>
        <a:lstStyle/>
        <a:p>
          <a:endParaRPr lang="es-PE"/>
        </a:p>
      </dgm:t>
    </dgm:pt>
    <dgm:pt modelId="{52B20752-4FCA-42A5-B67B-3C02E60D7B0D}" type="sibTrans" cxnId="{42B630B7-1A2D-4E76-80F8-198D9F710850}">
      <dgm:prSet/>
      <dgm:spPr/>
      <dgm:t>
        <a:bodyPr/>
        <a:lstStyle/>
        <a:p>
          <a:endParaRPr lang="es-PE"/>
        </a:p>
      </dgm:t>
    </dgm:pt>
    <dgm:pt modelId="{74D477E0-D956-435D-80E4-103799510FE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Ejecutar los test y ver que pasen</a:t>
          </a:r>
          <a:endParaRPr lang="es-PE" dirty="0"/>
        </a:p>
      </dgm:t>
    </dgm:pt>
    <dgm:pt modelId="{AE26A57F-281D-4C10-B6B6-17C306A5AC97}" type="parTrans" cxnId="{B25CB0CD-696D-4142-819D-A0ACF9C0ECCF}">
      <dgm:prSet/>
      <dgm:spPr/>
      <dgm:t>
        <a:bodyPr/>
        <a:lstStyle/>
        <a:p>
          <a:endParaRPr lang="es-PE"/>
        </a:p>
      </dgm:t>
    </dgm:pt>
    <dgm:pt modelId="{99215CB3-0861-4354-B158-6D91F0821964}" type="sibTrans" cxnId="{B25CB0CD-696D-4142-819D-A0ACF9C0ECCF}">
      <dgm:prSet/>
      <dgm:spPr/>
      <dgm:t>
        <a:bodyPr/>
        <a:lstStyle/>
        <a:p>
          <a:endParaRPr lang="es-PE"/>
        </a:p>
      </dgm:t>
    </dgm:pt>
    <dgm:pt modelId="{6B09C107-CE7F-44BD-82E7-55A18DE73150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err="1" smtClean="0"/>
            <a:t>Refactor</a:t>
          </a:r>
          <a:endParaRPr lang="es-PE" dirty="0"/>
        </a:p>
      </dgm:t>
    </dgm:pt>
    <dgm:pt modelId="{A21F30F3-9B87-4162-9B9F-D824482EC96F}" type="parTrans" cxnId="{8926D8FD-4C98-4EA4-8683-D10A901518BE}">
      <dgm:prSet/>
      <dgm:spPr/>
      <dgm:t>
        <a:bodyPr/>
        <a:lstStyle/>
        <a:p>
          <a:endParaRPr lang="es-PE"/>
        </a:p>
      </dgm:t>
    </dgm:pt>
    <dgm:pt modelId="{1A828E66-FEF8-4FE3-9099-48AD24758643}" type="sibTrans" cxnId="{8926D8FD-4C98-4EA4-8683-D10A901518BE}">
      <dgm:prSet/>
      <dgm:spPr/>
      <dgm:t>
        <a:bodyPr/>
        <a:lstStyle/>
        <a:p>
          <a:endParaRPr lang="es-PE"/>
        </a:p>
      </dgm:t>
    </dgm:pt>
    <dgm:pt modelId="{C9904FD2-8007-4874-803E-575B7B8DF19B}" type="pres">
      <dgm:prSet presAssocID="{A4964F9F-6203-4DB8-AA52-5B830A2B9E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91E8E22-79BB-4173-B08E-CED92B490F66}" type="pres">
      <dgm:prSet presAssocID="{DC11DD75-D18E-4D4A-B08E-DFB5B0EF91CC}" presName="node" presStyleLbl="node1" presStyleIdx="0" presStyleCnt="5" custScaleX="14708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s-PE"/>
        </a:p>
      </dgm:t>
    </dgm:pt>
    <dgm:pt modelId="{7085E1C8-B6E9-433D-93C1-54BEC89CA226}" type="pres">
      <dgm:prSet presAssocID="{4C2BAED5-D9BD-40B7-837D-B57EF5F31E51}" presName="sibTrans" presStyleLbl="sibTrans2D1" presStyleIdx="0" presStyleCnt="5"/>
      <dgm:spPr/>
      <dgm:t>
        <a:bodyPr/>
        <a:lstStyle/>
        <a:p>
          <a:endParaRPr lang="es-PE"/>
        </a:p>
      </dgm:t>
    </dgm:pt>
    <dgm:pt modelId="{13ED1108-0D21-45C8-AC0E-FA0AFC7F1E1F}" type="pres">
      <dgm:prSet presAssocID="{4C2BAED5-D9BD-40B7-837D-B57EF5F31E51}" presName="connectorText" presStyleLbl="sibTrans2D1" presStyleIdx="0" presStyleCnt="5"/>
      <dgm:spPr/>
      <dgm:t>
        <a:bodyPr/>
        <a:lstStyle/>
        <a:p>
          <a:endParaRPr lang="es-PE"/>
        </a:p>
      </dgm:t>
    </dgm:pt>
    <dgm:pt modelId="{3B0B9DF5-126D-4A69-B61A-958A60411FE2}" type="pres">
      <dgm:prSet presAssocID="{25C75448-34CC-4287-926F-EC6F926C0215}" presName="node" presStyleLbl="node1" presStyleIdx="1" presStyleCnt="5" custScaleX="147083" custRadScaleRad="97427" custRadScaleInc="151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2E834E-04A3-46BA-BD48-8CA97AE32F16}" type="pres">
      <dgm:prSet presAssocID="{8E4956DF-8A5A-44BE-8F44-24AC48141A94}" presName="sibTrans" presStyleLbl="sibTrans2D1" presStyleIdx="1" presStyleCnt="5"/>
      <dgm:spPr/>
      <dgm:t>
        <a:bodyPr/>
        <a:lstStyle/>
        <a:p>
          <a:endParaRPr lang="es-PE"/>
        </a:p>
      </dgm:t>
    </dgm:pt>
    <dgm:pt modelId="{1ADFA9B7-9BFD-49A9-B4A8-AE638E8BE67C}" type="pres">
      <dgm:prSet presAssocID="{8E4956DF-8A5A-44BE-8F44-24AC48141A94}" presName="connectorText" presStyleLbl="sibTrans2D1" presStyleIdx="1" presStyleCnt="5"/>
      <dgm:spPr/>
      <dgm:t>
        <a:bodyPr/>
        <a:lstStyle/>
        <a:p>
          <a:endParaRPr lang="es-PE"/>
        </a:p>
      </dgm:t>
    </dgm:pt>
    <dgm:pt modelId="{C6171ACB-6012-49DF-A989-79D5F0FAE9B1}" type="pres">
      <dgm:prSet presAssocID="{43EEC598-4699-410F-B803-71EBEB68EB81}" presName="node" presStyleLbl="node1" presStyleIdx="2" presStyleCnt="5" custScaleX="147083" custRadScaleRad="110095" custRadScaleInc="-1862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2410779-7DD5-4264-9897-619969E3733E}" type="pres">
      <dgm:prSet presAssocID="{52B20752-4FCA-42A5-B67B-3C02E60D7B0D}" presName="sibTrans" presStyleLbl="sibTrans2D1" presStyleIdx="2" presStyleCnt="5"/>
      <dgm:spPr/>
      <dgm:t>
        <a:bodyPr/>
        <a:lstStyle/>
        <a:p>
          <a:endParaRPr lang="es-PE"/>
        </a:p>
      </dgm:t>
    </dgm:pt>
    <dgm:pt modelId="{7ED9A56F-10C9-4EB4-B6F7-59291C98263B}" type="pres">
      <dgm:prSet presAssocID="{52B20752-4FCA-42A5-B67B-3C02E60D7B0D}" presName="connectorText" presStyleLbl="sibTrans2D1" presStyleIdx="2" presStyleCnt="5"/>
      <dgm:spPr/>
      <dgm:t>
        <a:bodyPr/>
        <a:lstStyle/>
        <a:p>
          <a:endParaRPr lang="es-PE"/>
        </a:p>
      </dgm:t>
    </dgm:pt>
    <dgm:pt modelId="{8BEB972D-6A1C-4745-A1C5-8F1AB7962C92}" type="pres">
      <dgm:prSet presAssocID="{74D477E0-D956-435D-80E4-103799510FE6}" presName="node" presStyleLbl="node1" presStyleIdx="3" presStyleCnt="5" custScaleX="147083" custRadScaleRad="106128" custRadScaleInc="1203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8446429-CAED-490B-B9FD-1224E2B163F1}" type="pres">
      <dgm:prSet presAssocID="{99215CB3-0861-4354-B158-6D91F0821964}" presName="sibTrans" presStyleLbl="sibTrans2D1" presStyleIdx="3" presStyleCnt="5"/>
      <dgm:spPr/>
      <dgm:t>
        <a:bodyPr/>
        <a:lstStyle/>
        <a:p>
          <a:endParaRPr lang="es-PE"/>
        </a:p>
      </dgm:t>
    </dgm:pt>
    <dgm:pt modelId="{AC0C15F1-589A-4C74-9AEF-FCD0B294E109}" type="pres">
      <dgm:prSet presAssocID="{99215CB3-0861-4354-B158-6D91F0821964}" presName="connectorText" presStyleLbl="sibTrans2D1" presStyleIdx="3" presStyleCnt="5"/>
      <dgm:spPr/>
      <dgm:t>
        <a:bodyPr/>
        <a:lstStyle/>
        <a:p>
          <a:endParaRPr lang="es-PE"/>
        </a:p>
      </dgm:t>
    </dgm:pt>
    <dgm:pt modelId="{5BFFCD0B-2EF6-42FE-AB58-CABAA6FE2779}" type="pres">
      <dgm:prSet presAssocID="{6B09C107-CE7F-44BD-82E7-55A18DE73150}" presName="node" presStyleLbl="node1" presStyleIdx="4" presStyleCnt="5" custScaleX="147083" custRadScaleRad="97427" custRadScaleInc="-1519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7037413-2DD4-42A1-A7E3-FFDA4A8CDD8A}" type="pres">
      <dgm:prSet presAssocID="{1A828E66-FEF8-4FE3-9099-48AD24758643}" presName="sibTrans" presStyleLbl="sibTrans2D1" presStyleIdx="4" presStyleCnt="5"/>
      <dgm:spPr/>
      <dgm:t>
        <a:bodyPr/>
        <a:lstStyle/>
        <a:p>
          <a:endParaRPr lang="es-PE"/>
        </a:p>
      </dgm:t>
    </dgm:pt>
    <dgm:pt modelId="{4FDB93E8-9BB7-4F4E-A167-A52AE4227EBD}" type="pres">
      <dgm:prSet presAssocID="{1A828E66-FEF8-4FE3-9099-48AD24758643}" presName="connectorText" presStyleLbl="sibTrans2D1" presStyleIdx="4" presStyleCnt="5"/>
      <dgm:spPr/>
      <dgm:t>
        <a:bodyPr/>
        <a:lstStyle/>
        <a:p>
          <a:endParaRPr lang="es-PE"/>
        </a:p>
      </dgm:t>
    </dgm:pt>
  </dgm:ptLst>
  <dgm:cxnLst>
    <dgm:cxn modelId="{B25CB0CD-696D-4142-819D-A0ACF9C0ECCF}" srcId="{A4964F9F-6203-4DB8-AA52-5B830A2B9E09}" destId="{74D477E0-D956-435D-80E4-103799510FE6}" srcOrd="3" destOrd="0" parTransId="{AE26A57F-281D-4C10-B6B6-17C306A5AC97}" sibTransId="{99215CB3-0861-4354-B158-6D91F0821964}"/>
    <dgm:cxn modelId="{F0ED4858-3514-4635-B8BF-0A44D916B329}" type="presOf" srcId="{A4964F9F-6203-4DB8-AA52-5B830A2B9E09}" destId="{C9904FD2-8007-4874-803E-575B7B8DF19B}" srcOrd="0" destOrd="0" presId="urn:microsoft.com/office/officeart/2005/8/layout/cycle2"/>
    <dgm:cxn modelId="{82211E48-F74D-4FF2-AA36-19AEDEEF2605}" type="presOf" srcId="{8E4956DF-8A5A-44BE-8F44-24AC48141A94}" destId="{272E834E-04A3-46BA-BD48-8CA97AE32F16}" srcOrd="0" destOrd="0" presId="urn:microsoft.com/office/officeart/2005/8/layout/cycle2"/>
    <dgm:cxn modelId="{CEA88530-85C4-4A97-A3D9-73C27A7E5502}" type="presOf" srcId="{DC11DD75-D18E-4D4A-B08E-DFB5B0EF91CC}" destId="{691E8E22-79BB-4173-B08E-CED92B490F66}" srcOrd="0" destOrd="0" presId="urn:microsoft.com/office/officeart/2005/8/layout/cycle2"/>
    <dgm:cxn modelId="{03940286-47A5-4723-91E3-C7B0D9A3C555}" type="presOf" srcId="{6B09C107-CE7F-44BD-82E7-55A18DE73150}" destId="{5BFFCD0B-2EF6-42FE-AB58-CABAA6FE2779}" srcOrd="0" destOrd="0" presId="urn:microsoft.com/office/officeart/2005/8/layout/cycle2"/>
    <dgm:cxn modelId="{3B8988D2-76AC-471C-82C6-A454EDB11830}" type="presOf" srcId="{99215CB3-0861-4354-B158-6D91F0821964}" destId="{AC0C15F1-589A-4C74-9AEF-FCD0B294E109}" srcOrd="1" destOrd="0" presId="urn:microsoft.com/office/officeart/2005/8/layout/cycle2"/>
    <dgm:cxn modelId="{EF593F6B-071C-42C1-A8B6-0DF3EC69EB86}" type="presOf" srcId="{8E4956DF-8A5A-44BE-8F44-24AC48141A94}" destId="{1ADFA9B7-9BFD-49A9-B4A8-AE638E8BE67C}" srcOrd="1" destOrd="0" presId="urn:microsoft.com/office/officeart/2005/8/layout/cycle2"/>
    <dgm:cxn modelId="{6B143E39-0D68-4300-B66E-9FEBB6942A11}" type="presOf" srcId="{4C2BAED5-D9BD-40B7-837D-B57EF5F31E51}" destId="{13ED1108-0D21-45C8-AC0E-FA0AFC7F1E1F}" srcOrd="1" destOrd="0" presId="urn:microsoft.com/office/officeart/2005/8/layout/cycle2"/>
    <dgm:cxn modelId="{A5D26CC6-7BAE-4ACC-882B-DD11434D2F7A}" type="presOf" srcId="{25C75448-34CC-4287-926F-EC6F926C0215}" destId="{3B0B9DF5-126D-4A69-B61A-958A60411FE2}" srcOrd="0" destOrd="0" presId="urn:microsoft.com/office/officeart/2005/8/layout/cycle2"/>
    <dgm:cxn modelId="{286933EB-A5F6-4295-8FEC-61D2F1CF3723}" srcId="{A4964F9F-6203-4DB8-AA52-5B830A2B9E09}" destId="{25C75448-34CC-4287-926F-EC6F926C0215}" srcOrd="1" destOrd="0" parTransId="{80202252-A7C7-4C51-BE2B-27719AB3DE9D}" sibTransId="{8E4956DF-8A5A-44BE-8F44-24AC48141A94}"/>
    <dgm:cxn modelId="{8BB5918B-2179-41C1-8348-9880310D5CFB}" srcId="{A4964F9F-6203-4DB8-AA52-5B830A2B9E09}" destId="{DC11DD75-D18E-4D4A-B08E-DFB5B0EF91CC}" srcOrd="0" destOrd="0" parTransId="{63A18D4A-A295-4700-971F-FD8573CE0F3F}" sibTransId="{4C2BAED5-D9BD-40B7-837D-B57EF5F31E51}"/>
    <dgm:cxn modelId="{341C1E54-EDCF-4EE7-8A45-7E4BC9109499}" type="presOf" srcId="{4C2BAED5-D9BD-40B7-837D-B57EF5F31E51}" destId="{7085E1C8-B6E9-433D-93C1-54BEC89CA226}" srcOrd="0" destOrd="0" presId="urn:microsoft.com/office/officeart/2005/8/layout/cycle2"/>
    <dgm:cxn modelId="{2BF6E388-D5BC-4147-BADB-9A1E342626E3}" type="presOf" srcId="{52B20752-4FCA-42A5-B67B-3C02E60D7B0D}" destId="{7ED9A56F-10C9-4EB4-B6F7-59291C98263B}" srcOrd="1" destOrd="0" presId="urn:microsoft.com/office/officeart/2005/8/layout/cycle2"/>
    <dgm:cxn modelId="{CFD509C8-4C5E-471C-ABE1-B5D461BB5FC7}" type="presOf" srcId="{1A828E66-FEF8-4FE3-9099-48AD24758643}" destId="{4FDB93E8-9BB7-4F4E-A167-A52AE4227EBD}" srcOrd="1" destOrd="0" presId="urn:microsoft.com/office/officeart/2005/8/layout/cycle2"/>
    <dgm:cxn modelId="{E21C002C-9CEB-453C-8A74-A1A1780091AF}" type="presOf" srcId="{43EEC598-4699-410F-B803-71EBEB68EB81}" destId="{C6171ACB-6012-49DF-A989-79D5F0FAE9B1}" srcOrd="0" destOrd="0" presId="urn:microsoft.com/office/officeart/2005/8/layout/cycle2"/>
    <dgm:cxn modelId="{EF1B1190-F5C8-4004-89DE-39AF18B16795}" type="presOf" srcId="{74D477E0-D956-435D-80E4-103799510FE6}" destId="{8BEB972D-6A1C-4745-A1C5-8F1AB7962C92}" srcOrd="0" destOrd="0" presId="urn:microsoft.com/office/officeart/2005/8/layout/cycle2"/>
    <dgm:cxn modelId="{42B630B7-1A2D-4E76-80F8-198D9F710850}" srcId="{A4964F9F-6203-4DB8-AA52-5B830A2B9E09}" destId="{43EEC598-4699-410F-B803-71EBEB68EB81}" srcOrd="2" destOrd="0" parTransId="{657935D3-65BF-4E3E-8F8A-5962EB26FD01}" sibTransId="{52B20752-4FCA-42A5-B67B-3C02E60D7B0D}"/>
    <dgm:cxn modelId="{AC1AFD02-B783-4C16-88C9-29129DA84DB1}" type="presOf" srcId="{52B20752-4FCA-42A5-B67B-3C02E60D7B0D}" destId="{E2410779-7DD5-4264-9897-619969E3733E}" srcOrd="0" destOrd="0" presId="urn:microsoft.com/office/officeart/2005/8/layout/cycle2"/>
    <dgm:cxn modelId="{0B6FFD63-FF86-4CBB-B222-B6CF80AE3517}" type="presOf" srcId="{1A828E66-FEF8-4FE3-9099-48AD24758643}" destId="{D7037413-2DD4-42A1-A7E3-FFDA4A8CDD8A}" srcOrd="0" destOrd="0" presId="urn:microsoft.com/office/officeart/2005/8/layout/cycle2"/>
    <dgm:cxn modelId="{8926D8FD-4C98-4EA4-8683-D10A901518BE}" srcId="{A4964F9F-6203-4DB8-AA52-5B830A2B9E09}" destId="{6B09C107-CE7F-44BD-82E7-55A18DE73150}" srcOrd="4" destOrd="0" parTransId="{A21F30F3-9B87-4162-9B9F-D824482EC96F}" sibTransId="{1A828E66-FEF8-4FE3-9099-48AD24758643}"/>
    <dgm:cxn modelId="{226FF30C-4AE4-4C38-9939-6D6781BE25B4}" type="presOf" srcId="{99215CB3-0861-4354-B158-6D91F0821964}" destId="{E8446429-CAED-490B-B9FD-1224E2B163F1}" srcOrd="0" destOrd="0" presId="urn:microsoft.com/office/officeart/2005/8/layout/cycle2"/>
    <dgm:cxn modelId="{FEC01E3E-F40A-4108-9652-7A094FB7D2DC}" type="presParOf" srcId="{C9904FD2-8007-4874-803E-575B7B8DF19B}" destId="{691E8E22-79BB-4173-B08E-CED92B490F66}" srcOrd="0" destOrd="0" presId="urn:microsoft.com/office/officeart/2005/8/layout/cycle2"/>
    <dgm:cxn modelId="{7D2EAA9D-B874-413E-848D-FBC939625354}" type="presParOf" srcId="{C9904FD2-8007-4874-803E-575B7B8DF19B}" destId="{7085E1C8-B6E9-433D-93C1-54BEC89CA226}" srcOrd="1" destOrd="0" presId="urn:microsoft.com/office/officeart/2005/8/layout/cycle2"/>
    <dgm:cxn modelId="{4F5A8A94-95DF-45EC-BCF1-641209C38F46}" type="presParOf" srcId="{7085E1C8-B6E9-433D-93C1-54BEC89CA226}" destId="{13ED1108-0D21-45C8-AC0E-FA0AFC7F1E1F}" srcOrd="0" destOrd="0" presId="urn:microsoft.com/office/officeart/2005/8/layout/cycle2"/>
    <dgm:cxn modelId="{AB127FF7-D3F6-4DB1-B447-3393B0C4C63B}" type="presParOf" srcId="{C9904FD2-8007-4874-803E-575B7B8DF19B}" destId="{3B0B9DF5-126D-4A69-B61A-958A60411FE2}" srcOrd="2" destOrd="0" presId="urn:microsoft.com/office/officeart/2005/8/layout/cycle2"/>
    <dgm:cxn modelId="{4A42DC69-5F85-4766-97A1-87D0D705AE41}" type="presParOf" srcId="{C9904FD2-8007-4874-803E-575B7B8DF19B}" destId="{272E834E-04A3-46BA-BD48-8CA97AE32F16}" srcOrd="3" destOrd="0" presId="urn:microsoft.com/office/officeart/2005/8/layout/cycle2"/>
    <dgm:cxn modelId="{F94C248D-0299-4E03-AEE8-A2BA665DDEB1}" type="presParOf" srcId="{272E834E-04A3-46BA-BD48-8CA97AE32F16}" destId="{1ADFA9B7-9BFD-49A9-B4A8-AE638E8BE67C}" srcOrd="0" destOrd="0" presId="urn:microsoft.com/office/officeart/2005/8/layout/cycle2"/>
    <dgm:cxn modelId="{09448218-3BC5-4E60-865D-D953652C7089}" type="presParOf" srcId="{C9904FD2-8007-4874-803E-575B7B8DF19B}" destId="{C6171ACB-6012-49DF-A989-79D5F0FAE9B1}" srcOrd="4" destOrd="0" presId="urn:microsoft.com/office/officeart/2005/8/layout/cycle2"/>
    <dgm:cxn modelId="{041BDA6B-9472-4E79-9CCC-3F36F98F026B}" type="presParOf" srcId="{C9904FD2-8007-4874-803E-575B7B8DF19B}" destId="{E2410779-7DD5-4264-9897-619969E3733E}" srcOrd="5" destOrd="0" presId="urn:microsoft.com/office/officeart/2005/8/layout/cycle2"/>
    <dgm:cxn modelId="{399BEBBC-A634-464A-B545-E5953569D66C}" type="presParOf" srcId="{E2410779-7DD5-4264-9897-619969E3733E}" destId="{7ED9A56F-10C9-4EB4-B6F7-59291C98263B}" srcOrd="0" destOrd="0" presId="urn:microsoft.com/office/officeart/2005/8/layout/cycle2"/>
    <dgm:cxn modelId="{ADCCBA11-2DCC-49DA-926D-3BA5579F0C60}" type="presParOf" srcId="{C9904FD2-8007-4874-803E-575B7B8DF19B}" destId="{8BEB972D-6A1C-4745-A1C5-8F1AB7962C92}" srcOrd="6" destOrd="0" presId="urn:microsoft.com/office/officeart/2005/8/layout/cycle2"/>
    <dgm:cxn modelId="{A412D106-F5C4-424B-BA0D-71EEA1083158}" type="presParOf" srcId="{C9904FD2-8007-4874-803E-575B7B8DF19B}" destId="{E8446429-CAED-490B-B9FD-1224E2B163F1}" srcOrd="7" destOrd="0" presId="urn:microsoft.com/office/officeart/2005/8/layout/cycle2"/>
    <dgm:cxn modelId="{E7779FD0-13D2-42F5-8796-B90A8A2CACBC}" type="presParOf" srcId="{E8446429-CAED-490B-B9FD-1224E2B163F1}" destId="{AC0C15F1-589A-4C74-9AEF-FCD0B294E109}" srcOrd="0" destOrd="0" presId="urn:microsoft.com/office/officeart/2005/8/layout/cycle2"/>
    <dgm:cxn modelId="{981B732C-F4D5-4125-AF6F-C6ABAAE89762}" type="presParOf" srcId="{C9904FD2-8007-4874-803E-575B7B8DF19B}" destId="{5BFFCD0B-2EF6-42FE-AB58-CABAA6FE2779}" srcOrd="8" destOrd="0" presId="urn:microsoft.com/office/officeart/2005/8/layout/cycle2"/>
    <dgm:cxn modelId="{0258CA08-9E38-4C16-94BA-4FB4FCA09279}" type="presParOf" srcId="{C9904FD2-8007-4874-803E-575B7B8DF19B}" destId="{D7037413-2DD4-42A1-A7E3-FFDA4A8CDD8A}" srcOrd="9" destOrd="0" presId="urn:microsoft.com/office/officeart/2005/8/layout/cycle2"/>
    <dgm:cxn modelId="{3E4D78DA-7672-443C-A075-E7258477AD65}" type="presParOf" srcId="{D7037413-2DD4-42A1-A7E3-FFDA4A8CDD8A}" destId="{4FDB93E8-9BB7-4F4E-A167-A52AE4227E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E8E22-79BB-4173-B08E-CED92B490F66}">
      <dsp:nvSpPr>
        <dsp:cNvPr id="0" name=""/>
        <dsp:cNvSpPr/>
      </dsp:nvSpPr>
      <dsp:spPr>
        <a:xfrm>
          <a:off x="2409893" y="500"/>
          <a:ext cx="2309005" cy="156986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Escribir un nuevo test</a:t>
          </a:r>
          <a:endParaRPr lang="es-PE" sz="2400" kern="1200" dirty="0"/>
        </a:p>
      </dsp:txBody>
      <dsp:txXfrm>
        <a:off x="2748039" y="230401"/>
        <a:ext cx="1632713" cy="1110063"/>
      </dsp:txXfrm>
    </dsp:sp>
    <dsp:sp modelId="{7085E1C8-B6E9-433D-93C1-54BEC89CA226}">
      <dsp:nvSpPr>
        <dsp:cNvPr id="0" name=""/>
        <dsp:cNvSpPr/>
      </dsp:nvSpPr>
      <dsp:spPr>
        <a:xfrm rot="2379933">
          <a:off x="4358915" y="1306113"/>
          <a:ext cx="305783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>
        <a:off x="4369474" y="1382802"/>
        <a:ext cx="214048" cy="317897"/>
      </dsp:txXfrm>
    </dsp:sp>
    <dsp:sp modelId="{3B0B9DF5-126D-4A69-B61A-958A60411FE2}">
      <dsp:nvSpPr>
        <dsp:cNvPr id="0" name=""/>
        <dsp:cNvSpPr/>
      </dsp:nvSpPr>
      <dsp:spPr>
        <a:xfrm>
          <a:off x="4318040" y="1582738"/>
          <a:ext cx="2309005" cy="1569865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Ejecutar los test y ver que fallen </a:t>
          </a:r>
          <a:endParaRPr lang="es-PE" sz="2400" kern="1200" dirty="0"/>
        </a:p>
      </dsp:txBody>
      <dsp:txXfrm>
        <a:off x="4656186" y="1812639"/>
        <a:ext cx="1632713" cy="1110063"/>
      </dsp:txXfrm>
    </dsp:sp>
    <dsp:sp modelId="{272E834E-04A3-46BA-BD48-8CA97AE32F16}">
      <dsp:nvSpPr>
        <dsp:cNvPr id="0" name=""/>
        <dsp:cNvSpPr/>
      </dsp:nvSpPr>
      <dsp:spPr>
        <a:xfrm rot="6079481">
          <a:off x="5136121" y="3119006"/>
          <a:ext cx="265797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10800000">
        <a:off x="5183820" y="3185879"/>
        <a:ext cx="186058" cy="317897"/>
      </dsp:txXfrm>
    </dsp:sp>
    <dsp:sp modelId="{C6171ACB-6012-49DF-A989-79D5F0FAE9B1}">
      <dsp:nvSpPr>
        <dsp:cNvPr id="0" name=""/>
        <dsp:cNvSpPr/>
      </dsp:nvSpPr>
      <dsp:spPr>
        <a:xfrm>
          <a:off x="3908041" y="3629992"/>
          <a:ext cx="2309005" cy="156986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Escribir código que pase el test</a:t>
          </a:r>
          <a:endParaRPr lang="es-PE" sz="2400" kern="1200" dirty="0"/>
        </a:p>
      </dsp:txBody>
      <dsp:txXfrm>
        <a:off x="4246187" y="3859893"/>
        <a:ext cx="1632713" cy="1110063"/>
      </dsp:txXfrm>
    </dsp:sp>
    <dsp:sp modelId="{E2410779-7DD5-4264-9897-619969E3733E}">
      <dsp:nvSpPr>
        <dsp:cNvPr id="0" name=""/>
        <dsp:cNvSpPr/>
      </dsp:nvSpPr>
      <dsp:spPr>
        <a:xfrm rot="10800015">
          <a:off x="3482595" y="4150003"/>
          <a:ext cx="300648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10800000">
        <a:off x="3572789" y="4255969"/>
        <a:ext cx="210454" cy="317897"/>
      </dsp:txXfrm>
    </dsp:sp>
    <dsp:sp modelId="{8BEB972D-6A1C-4745-A1C5-8F1AB7962C92}">
      <dsp:nvSpPr>
        <dsp:cNvPr id="0" name=""/>
        <dsp:cNvSpPr/>
      </dsp:nvSpPr>
      <dsp:spPr>
        <a:xfrm>
          <a:off x="1031774" y="3629979"/>
          <a:ext cx="2309005" cy="1569865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Ejecutar los test y ver que pasen</a:t>
          </a:r>
          <a:endParaRPr lang="es-PE" sz="2400" kern="1200" dirty="0"/>
        </a:p>
      </dsp:txBody>
      <dsp:txXfrm>
        <a:off x="1369920" y="3859880"/>
        <a:ext cx="1632713" cy="1110063"/>
      </dsp:txXfrm>
    </dsp:sp>
    <dsp:sp modelId="{E8446429-CAED-490B-B9FD-1224E2B163F1}">
      <dsp:nvSpPr>
        <dsp:cNvPr id="0" name=""/>
        <dsp:cNvSpPr/>
      </dsp:nvSpPr>
      <dsp:spPr>
        <a:xfrm rot="15329094">
          <a:off x="1786027" y="3133893"/>
          <a:ext cx="274363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 rot="10800000">
        <a:off x="1837496" y="3279700"/>
        <a:ext cx="192054" cy="317897"/>
      </dsp:txXfrm>
    </dsp:sp>
    <dsp:sp modelId="{5BFFCD0B-2EF6-42FE-AB58-CABAA6FE2779}">
      <dsp:nvSpPr>
        <dsp:cNvPr id="0" name=""/>
        <dsp:cNvSpPr/>
      </dsp:nvSpPr>
      <dsp:spPr>
        <a:xfrm>
          <a:off x="501746" y="1582738"/>
          <a:ext cx="2309005" cy="1569865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err="1" smtClean="0"/>
            <a:t>Refactor</a:t>
          </a:r>
          <a:endParaRPr lang="es-PE" sz="2400" kern="1200" dirty="0"/>
        </a:p>
      </dsp:txBody>
      <dsp:txXfrm>
        <a:off x="839892" y="1812639"/>
        <a:ext cx="1632713" cy="1110063"/>
      </dsp:txXfrm>
    </dsp:sp>
    <dsp:sp modelId="{D7037413-2DD4-42A1-A7E3-FFDA4A8CDD8A}">
      <dsp:nvSpPr>
        <dsp:cNvPr id="0" name=""/>
        <dsp:cNvSpPr/>
      </dsp:nvSpPr>
      <dsp:spPr>
        <a:xfrm rot="19220067">
          <a:off x="2450768" y="1317161"/>
          <a:ext cx="305783" cy="529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>
        <a:off x="2461327" y="1452404"/>
        <a:ext cx="214048" cy="317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D31D-A4A7-4388-8D6E-2035DF7AF6AE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504E-A398-466F-BEA7-CB196C1463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69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Dojo</a:t>
            </a:r>
            <a:r>
              <a:rPr lang="es-PE" dirty="0" smtClean="0"/>
              <a:t>: "El lugar de la vía"</a:t>
            </a:r>
            <a:r>
              <a:rPr lang="es-PE" baseline="0" dirty="0" smtClean="0"/>
              <a:t> == Búsqueda de la perfección.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86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El objetivo no es resolver el problema, sino aprender y entrenar</a:t>
            </a:r>
            <a:r>
              <a:rPr lang="es-PE" baseline="0" dirty="0" smtClean="0"/>
              <a:t> nuestras habilidades y técnicas.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386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E2F2F3-FB49-4DEF-A20F-C298C96728F0}" type="datetimeFigureOut">
              <a:rPr lang="es-PE" smtClean="0"/>
              <a:t>16/06/2012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79512" y="1340768"/>
            <a:ext cx="8784976" cy="1584176"/>
          </a:xfrm>
        </p:spPr>
        <p:txBody>
          <a:bodyPr/>
          <a:lstStyle/>
          <a:p>
            <a:r>
              <a:rPr lang="es-PE" sz="11500" b="1" spc="600" dirty="0" err="1" smtClean="0">
                <a:solidFill>
                  <a:srgbClr val="275EA1"/>
                </a:solidFill>
                <a:latin typeface="Matura MT Script Capitals" pitchFamily="66" charset="0"/>
              </a:rPr>
              <a:t>Coding</a:t>
            </a:r>
            <a:endParaRPr lang="es-ES" sz="11500" b="1" spc="600" dirty="0">
              <a:solidFill>
                <a:srgbClr val="275EA1"/>
              </a:solidFill>
              <a:latin typeface="Matura MT Script Capitals" pitchFamily="66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71621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221649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b="1" dirty="0">
              <a:solidFill>
                <a:srgbClr val="00B05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n-US" sz="2000" b="1" dirty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://</a:t>
            </a: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b="1" dirty="0" err="1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b="1" dirty="0" smtClean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6" b="100000" l="0" r="100000">
                        <a14:foregroundMark x1="11741" y1="66871" x2="12146" y2="74233"/>
                        <a14:foregroundMark x1="80972" y1="46626" x2="90283" y2="49080"/>
                        <a14:foregroundMark x1="89069" y1="34356" x2="87854" y2="15337"/>
                        <a14:foregroundMark x1="25101" y1="17178" x2="25101" y2="17178"/>
                        <a14:foregroundMark x1="61134" y1="34356" x2="61134" y2="34356"/>
                        <a14:foregroundMark x1="8097" y1="34969" x2="8097" y2="34969"/>
                        <a14:foregroundMark x1="10526" y1="20245" x2="10526" y2="20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29" y="2636911"/>
            <a:ext cx="2339407" cy="1543819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195432" y="4149080"/>
            <a:ext cx="102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240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PE" dirty="0" smtClean="0"/>
              <a:t>(</a:t>
            </a:r>
            <a:r>
              <a:rPr lang="es-PE" dirty="0" err="1" smtClean="0"/>
              <a:t>Dojo</a:t>
            </a:r>
            <a:r>
              <a:rPr lang="es-PE" dirty="0" smtClean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1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72169" y="2878256"/>
            <a:ext cx="8232279" cy="3143032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Los jugadores deben poder anotar puntos. El programa debe mostrar el puntaje cada vez que un jugador anote: "15,40"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El juego debe terminar si hay un ganador y debe mostrar quién ganó: "Juan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wins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Se debe considerar el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: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Advantage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 Juan".</a:t>
            </a:r>
            <a:endParaRPr lang="es-PE" sz="2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Escribir un programar que maneje los siguiente requerimientos de un juego de </a:t>
            </a:r>
            <a:r>
              <a:rPr lang="es-PE" sz="2400" dirty="0" err="1" smtClean="0">
                <a:solidFill>
                  <a:schemeClr val="bg1"/>
                </a:solidFill>
              </a:rPr>
              <a:t>tennis</a:t>
            </a:r>
            <a:r>
              <a:rPr lang="es-PE" sz="2400" dirty="0" smtClean="0">
                <a:solidFill>
                  <a:schemeClr val="bg1"/>
                </a:solidFill>
              </a:rPr>
              <a:t>: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Requerimientos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 txBox="1">
            <a:spLocks/>
          </p:cNvSpPr>
          <p:nvPr/>
        </p:nvSpPr>
        <p:spPr bwMode="auto">
          <a:xfrm>
            <a:off x="467544" y="980728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¿ Qué es un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Coding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Dojo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81324" y="2753218"/>
            <a:ext cx="834894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Aprender</a:t>
            </a:r>
            <a:r>
              <a:rPr lang="es-PE" sz="3600" i="1" dirty="0">
                <a:solidFill>
                  <a:schemeClr val="bg1"/>
                </a:solidFill>
              </a:rPr>
              <a:t>, enseñar y mejorar nuestras habilidades de programación compartiendo con </a:t>
            </a:r>
            <a:r>
              <a:rPr lang="es-PE" sz="3600" i="1" dirty="0" smtClean="0">
                <a:solidFill>
                  <a:schemeClr val="bg1"/>
                </a:solidFill>
              </a:rPr>
              <a:t>otros desarrolladores de Software.</a:t>
            </a:r>
            <a:endParaRPr lang="es-PE" sz="3600" i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41302" y="1742373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 camino en búsqueda de la perfección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544" y="0"/>
            <a:ext cx="10005371" cy="6885384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-324544" y="0"/>
            <a:ext cx="10005371" cy="980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0080"/>
          </a:xfrm>
        </p:spPr>
        <p:txBody>
          <a:bodyPr/>
          <a:lstStyle/>
          <a:p>
            <a:pPr algn="l"/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Deliverate</a:t>
            </a:r>
            <a:r>
              <a:rPr lang="es-PE" b="1" dirty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Practice</a:t>
            </a:r>
            <a:endParaRPr lang="es-PE" b="1" dirty="0">
              <a:solidFill>
                <a:srgbClr val="F94C07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95697" y="2825227"/>
            <a:ext cx="7752607" cy="1872208"/>
          </a:xfrm>
        </p:spPr>
        <p:txBody>
          <a:bodyPr/>
          <a:lstStyle/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Secuencia </a:t>
            </a:r>
            <a:r>
              <a:rPr lang="es-PE" sz="3600" i="1" dirty="0">
                <a:solidFill>
                  <a:schemeClr val="bg1"/>
                </a:solidFill>
              </a:rPr>
              <a:t>de movimientos establecidos que se pueden practicar normalmente solo </a:t>
            </a:r>
            <a:r>
              <a:rPr lang="es-PE" sz="3600" i="1" dirty="0" smtClean="0">
                <a:solidFill>
                  <a:schemeClr val="bg1"/>
                </a:solidFill>
              </a:rPr>
              <a:t>o </a:t>
            </a:r>
            <a:r>
              <a:rPr lang="es-PE" sz="3600" i="1" dirty="0">
                <a:solidFill>
                  <a:schemeClr val="bg1"/>
                </a:solidFill>
              </a:rPr>
              <a:t>en parejas. </a:t>
            </a:r>
            <a:endParaRPr lang="es-PE" sz="36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45063" y="1814381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(型 </a:t>
            </a:r>
            <a:r>
              <a:rPr lang="es-PE" sz="28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形</a:t>
            </a:r>
            <a:r>
              <a:rPr lang="es-PE" sz="28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literalmente</a:t>
            </a:r>
            <a:r>
              <a:rPr lang="es-PE" sz="28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"formas</a:t>
            </a:r>
            <a:r>
              <a:rPr lang="es-PE" sz="28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")</a:t>
            </a:r>
            <a:endParaRPr lang="es-PE" sz="28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581621" y="1916832"/>
            <a:ext cx="7980759" cy="2376264"/>
          </a:xfrm>
        </p:spPr>
        <p:txBody>
          <a:bodyPr/>
          <a:lstStyle/>
          <a:p>
            <a:pPr marL="0" indent="0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Nos divertiremos y mejoraremos nuestras habilidades de codificación resolviendo un problema de programación (</a:t>
            </a:r>
            <a:r>
              <a:rPr lang="es-PE" sz="3600" i="1" dirty="0" err="1" smtClean="0">
                <a:solidFill>
                  <a:schemeClr val="bg1"/>
                </a:solidFill>
              </a:rPr>
              <a:t>Code</a:t>
            </a:r>
            <a:r>
              <a:rPr lang="es-PE" sz="3600" i="1" dirty="0">
                <a:solidFill>
                  <a:schemeClr val="bg1"/>
                </a:solidFill>
              </a:rPr>
              <a:t>-</a:t>
            </a:r>
            <a:r>
              <a:rPr lang="es-PE" sz="3600" i="1" dirty="0" smtClean="0">
                <a:solidFill>
                  <a:schemeClr val="bg1"/>
                </a:solidFill>
              </a:rPr>
              <a:t>Kata) aplicando </a:t>
            </a:r>
            <a:r>
              <a:rPr lang="es-PE" sz="3600" i="1" dirty="0" err="1" smtClean="0">
                <a:solidFill>
                  <a:schemeClr val="bg1"/>
                </a:solidFill>
              </a:rPr>
              <a:t>Pair</a:t>
            </a:r>
            <a:r>
              <a:rPr lang="es-PE" sz="3600" i="1" dirty="0" smtClean="0">
                <a:solidFill>
                  <a:schemeClr val="bg1"/>
                </a:solidFill>
              </a:rPr>
              <a:t> </a:t>
            </a:r>
            <a:r>
              <a:rPr lang="es-PE" sz="3600" i="1" dirty="0" err="1" smtClean="0">
                <a:solidFill>
                  <a:schemeClr val="bg1"/>
                </a:solidFill>
              </a:rPr>
              <a:t>Programing</a:t>
            </a:r>
            <a:r>
              <a:rPr lang="es-PE" sz="3600" i="1" dirty="0" smtClean="0">
                <a:solidFill>
                  <a:schemeClr val="bg1"/>
                </a:solidFill>
              </a:rPr>
              <a:t> y TDD.</a:t>
            </a:r>
            <a:endParaRPr lang="es-PE" sz="36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Driven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4277456829"/>
              </p:ext>
            </p:extLst>
          </p:nvPr>
        </p:nvGraphicFramePr>
        <p:xfrm>
          <a:off x="1007604" y="1196752"/>
          <a:ext cx="7128792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7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Pair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r="2631" b="3568"/>
          <a:stretch/>
        </p:blipFill>
        <p:spPr>
          <a:xfrm flipH="1">
            <a:off x="2463080" y="1412776"/>
            <a:ext cx="4331368" cy="3306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Llamada rectangular redondeada"/>
          <p:cNvSpPr/>
          <p:nvPr/>
        </p:nvSpPr>
        <p:spPr>
          <a:xfrm flipH="1">
            <a:off x="492224" y="2005730"/>
            <a:ext cx="1728192" cy="946951"/>
          </a:xfrm>
          <a:prstGeom prst="wedgeRoundRectCallout">
            <a:avLst>
              <a:gd name="adj1" fmla="val -135009"/>
              <a:gd name="adj2" fmla="val 3539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Driver</a:t>
            </a:r>
            <a:endParaRPr lang="es-PE" b="1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7004230" y="2005730"/>
            <a:ext cx="1728192" cy="946951"/>
          </a:xfrm>
          <a:prstGeom prst="wedgeRoundRectCallout">
            <a:avLst>
              <a:gd name="adj1" fmla="val -115516"/>
              <a:gd name="adj2" fmla="val 404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/>
              <a:t>Navigator</a:t>
            </a:r>
            <a:endParaRPr lang="es-PE" b="1" dirty="0"/>
          </a:p>
        </p:txBody>
      </p:sp>
      <p:sp>
        <p:nvSpPr>
          <p:cNvPr id="11" name="10 Flecha izquierda y derecha"/>
          <p:cNvSpPr/>
          <p:nvPr/>
        </p:nvSpPr>
        <p:spPr>
          <a:xfrm>
            <a:off x="1209637" y="4952191"/>
            <a:ext cx="6724727" cy="736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Comunicación , debate y rotación constante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696" y="3005525"/>
            <a:ext cx="246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Escribe código limpio, compila y ejecuta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660232" y="3005525"/>
            <a:ext cx="23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Orienta sobre el diseño, pruebas y </a:t>
            </a:r>
            <a:r>
              <a:rPr lang="es-PE" sz="2400" dirty="0" err="1" smtClean="0">
                <a:solidFill>
                  <a:schemeClr val="bg1"/>
                </a:solidFill>
              </a:rPr>
              <a:t>refactoring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846684"/>
            <a:ext cx="4162425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716016" y="1196752"/>
            <a:ext cx="4211960" cy="2160240"/>
          </a:xfrm>
        </p:spPr>
        <p:txBody>
          <a:bodyPr/>
          <a:lstStyle/>
          <a:p>
            <a:pPr marL="0" indent="0" algn="ctr">
              <a:buSzPct val="15000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Cada Mesa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</a:rPr>
              <a:t>1 </a:t>
            </a: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endParaRPr lang="es-PE" sz="2800" dirty="0" smtClean="0">
              <a:solidFill>
                <a:schemeClr val="bg1"/>
              </a:solidFill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1 Copiloto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Asistentes interactuando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4716016" y="3573016"/>
            <a:ext cx="4211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smtClean="0">
                <a:solidFill>
                  <a:schemeClr val="bg1"/>
                </a:solidFill>
              </a:rPr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800" smtClean="0">
                <a:solidFill>
                  <a:schemeClr val="bg1"/>
                </a:solidFill>
              </a:rPr>
              <a:t>Coder -&gt; Queda libre</a:t>
            </a:r>
          </a:p>
          <a:p>
            <a:pPr>
              <a:buSzPct val="150000"/>
              <a:buFontTx/>
              <a:buChar char="-"/>
            </a:pPr>
            <a:r>
              <a:rPr lang="es-PE" sz="2800" smtClean="0">
                <a:solidFill>
                  <a:schemeClr val="bg1"/>
                </a:solidFill>
                <a:cs typeface="Arial" pitchFamily="34" charset="0"/>
              </a:rPr>
              <a:t>Copiloto -&gt; Coder</a:t>
            </a:r>
          </a:p>
          <a:p>
            <a:pPr>
              <a:buSzPct val="150000"/>
              <a:buFontTx/>
              <a:buChar char="-"/>
            </a:pPr>
            <a:r>
              <a:rPr lang="es-PE" sz="2800" smtClean="0">
                <a:solidFill>
                  <a:schemeClr val="bg1"/>
                </a:solidFill>
                <a:cs typeface="Arial" pitchFamily="34" charset="0"/>
              </a:rPr>
              <a:t>Asistente -&gt; Copiloto</a:t>
            </a:r>
            <a:endParaRPr lang="es-PE" sz="28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276872"/>
            <a:ext cx="7980759" cy="3816424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Cada jugador comienza con 0 y va ganando puntos en la secuencia: 0 – 15 – 30 - 40.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un jugador tiene 40 y anota nuevamente, gana!!.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2 jugadores tienen  40  es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Durante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un jugador necesita anotar 2 veces consecutivas para ganar.</a:t>
            </a:r>
            <a:endParaRPr lang="es-PE" sz="2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Nos enfocaremos en el manejo del puntaje en un juego de </a:t>
            </a:r>
            <a:r>
              <a:rPr lang="es-PE" sz="2400" dirty="0" err="1" smtClean="0">
                <a:solidFill>
                  <a:schemeClr val="bg1"/>
                </a:solidFill>
              </a:rPr>
              <a:t>tennis</a:t>
            </a:r>
            <a:r>
              <a:rPr lang="es-PE" sz="2400" dirty="0" smtClean="0">
                <a:solidFill>
                  <a:schemeClr val="bg1"/>
                </a:solidFill>
              </a:rPr>
              <a:t>.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DESCRIPCIÓN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242</TotalTime>
  <Words>361</Words>
  <Application>Microsoft Office PowerPoint</Application>
  <PresentationFormat>Presentación en pantalla (4:3)</PresentationFormat>
  <Paragraphs>56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BlackTheme</vt:lpstr>
      <vt:lpstr>Coding</vt:lpstr>
      <vt:lpstr>Presentación de PowerPoint</vt:lpstr>
      <vt:lpstr>Deliverate Practice</vt:lpstr>
      <vt:lpstr>Kata</vt:lpstr>
      <vt:lpstr>Presentación de PowerPoint</vt:lpstr>
      <vt:lpstr>Test Driven Development</vt:lpstr>
      <vt:lpstr>Pair Programming</vt:lpstr>
      <vt:lpstr>Modalidad: Multi Randori</vt:lpstr>
      <vt:lpstr>Desafío: Tennis Kata</vt:lpstr>
      <vt:lpstr>Desafío: Tennis Kata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32</cp:revision>
  <dcterms:created xsi:type="dcterms:W3CDTF">2012-06-16T10:16:08Z</dcterms:created>
  <dcterms:modified xsi:type="dcterms:W3CDTF">2012-06-16T14:18:34Z</dcterms:modified>
</cp:coreProperties>
</file>