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692" r:id="rId19"/>
    <p:sldId id="536" r:id="rId20"/>
    <p:sldId id="538" r:id="rId21"/>
    <p:sldId id="578" r:id="rId22"/>
    <p:sldId id="539" r:id="rId23"/>
    <p:sldId id="690" r:id="rId24"/>
    <p:sldId id="691" r:id="rId25"/>
    <p:sldId id="562" r:id="rId26"/>
    <p:sldId id="575" r:id="rId27"/>
    <p:sldId id="579" r:id="rId28"/>
    <p:sldId id="583" r:id="rId29"/>
    <p:sldId id="582" r:id="rId30"/>
    <p:sldId id="584" r:id="rId31"/>
    <p:sldId id="574" r:id="rId32"/>
    <p:sldId id="685" r:id="rId33"/>
    <p:sldId id="693" r:id="rId34"/>
    <p:sldId id="694"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602" y="-28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21/04/2013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21/04/2013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21/04/2013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t>
            </a:r>
            <a:r>
              <a:rPr lang="en-US" sz="2200" smtClean="0"/>
              <a:t>Automation Java"</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06" y="1127108"/>
            <a:ext cx="8579989" cy="4246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373216"/>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sp>
        <p:nvSpPr>
          <p:cNvPr id="8" name="7 Rectángulo"/>
          <p:cNvSpPr/>
          <p:nvPr/>
        </p:nvSpPr>
        <p:spPr>
          <a:xfrm>
            <a:off x="323528" y="1208365"/>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323528" y="2469339"/>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323528" y="4437112"/>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323528" y="3429000"/>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509120"/>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5218872" y="4016677"/>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ADO.NET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Hibernate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a:t>H</a:t>
            </a:r>
            <a:r>
              <a:rPr lang="es-PE" sz="2600" dirty="0" err="1" smtClean="0"/>
              <a:t>ibernate</a:t>
            </a:r>
            <a:r>
              <a:rPr lang="es-PE" sz="2600" dirty="0" smtClean="0"/>
              <a:t> y </a:t>
            </a:r>
            <a:r>
              <a:rPr lang="es-PE" sz="2600" dirty="0" smtClean="0"/>
              <a:t>cualquier ORM.</a:t>
            </a:r>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ya que son más fáciles de escribir y mantener.</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1094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p>
          <a:p>
            <a:endParaRPr lang="es-PE" sz="2800" dirty="0" smtClean="0">
              <a:solidFill>
                <a:srgbClr val="FF0000"/>
              </a:solidFill>
            </a:endParaRPr>
          </a:p>
          <a:p>
            <a:r>
              <a:rPr lang="es-PE" sz="2800" dirty="0" smtClean="0"/>
              <a:t>Usar test de integración para probar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49274</TotalTime>
  <Words>2332</Words>
  <Application>Microsoft Office PowerPoint</Application>
  <PresentationFormat>Presentación en pantalla (4:3)</PresentationFormat>
  <Paragraphs>300</Paragraphs>
  <Slides>36</Slides>
  <Notes>36</Notes>
  <HiddenSlides>2</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Restablecer el estado de la BD</vt:lpstr>
      <vt:lpstr>Inicializar y Restablecer la BD</vt:lpstr>
      <vt:lpstr>Presentación de PowerPoint</vt:lpstr>
      <vt:lpstr>Inicializar el estado de la BD</vt:lpstr>
      <vt:lpstr>Restablecer el estado de la BD</vt:lpstr>
      <vt:lpstr>Presentación de PowerPoint</vt:lpstr>
      <vt:lpstr>Hibernate Testing</vt:lpstr>
      <vt:lpstr>Usando una BD en Memoria</vt:lpstr>
      <vt:lpstr>Presentación de PowerPoint</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¿Cuándo utilizar Inside DB?</vt:lpstr>
      <vt:lpstr>¿ Porqué pruebas de integración?</vt:lpstr>
      <vt:lpstr>¿Dónde aplicar Integration Tests?</vt:lpstr>
      <vt:lpstr>Ejercicio Realizar pruebas de base de datos a la aplicación Tienda Virtual</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1541</cp:revision>
  <dcterms:created xsi:type="dcterms:W3CDTF">2010-05-16T05:09:58Z</dcterms:created>
  <dcterms:modified xsi:type="dcterms:W3CDTF">2013-04-21T08:09:14Z</dcterms:modified>
</cp:coreProperties>
</file>