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686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25" r:id="rId36"/>
    <p:sldId id="688" r:id="rId37"/>
    <p:sldId id="627" r:id="rId38"/>
    <p:sldId id="586" r:id="rId39"/>
    <p:sldId id="689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2521" autoAdjust="0"/>
  </p:normalViewPr>
  <p:slideViewPr>
    <p:cSldViewPr>
      <p:cViewPr>
        <p:scale>
          <a:sx n="54" d="100"/>
          <a:sy n="54" d="100"/>
        </p:scale>
        <p:origin x="-181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21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26/11/2013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ion.csc.ncsu.edu/laurie/Papers/Unit_testing_cameraReady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r>
              <a:rPr lang="es-PE" dirty="0" smtClean="0"/>
              <a:t>OTROS CASOS DE ESTUDIO</a:t>
            </a:r>
            <a:br>
              <a:rPr lang="es-PE" dirty="0" smtClean="0"/>
            </a:br>
            <a:r>
              <a:rPr lang="es-PE" dirty="0" smtClean="0">
                <a:hlinkClick r:id="rId3"/>
              </a:rPr>
              <a:t>http://collaboration.csc.ncsu.edu/laurie/Papers/Unit_testing_cameraReady.pdf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</a:t>
            </a:r>
            <a:r>
              <a:rPr lang="es-PE" sz="2800" dirty="0" smtClean="0"/>
              <a:t>son creados </a:t>
            </a:r>
            <a:r>
              <a:rPr lang="es-PE" sz="2800" dirty="0"/>
              <a:t>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/>
              <a:t>Moq</a:t>
            </a:r>
            <a:r>
              <a:rPr lang="es-PE" sz="2800" dirty="0"/>
              <a:t>,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>
                <a:solidFill>
                  <a:srgbClr val="FFC000"/>
                </a:solidFill>
              </a:rPr>
              <a:t>Mockito</a:t>
            </a:r>
            <a:r>
              <a:rPr lang="es-PE" sz="2800" dirty="0">
                <a:solidFill>
                  <a:srgbClr val="FFC000"/>
                </a:solidFill>
              </a:rPr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</a:t>
            </a:r>
            <a:r>
              <a:rPr lang="es-ES" sz="2800" dirty="0" smtClean="0">
                <a:solidFill>
                  <a:srgbClr val="FFC000"/>
                </a:solidFill>
              </a:rPr>
              <a:t>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</a:t>
            </a:r>
            <a:r>
              <a:rPr lang="es-ES" sz="2800" dirty="0" smtClean="0">
                <a:solidFill>
                  <a:srgbClr val="FFC000"/>
                </a:solidFill>
              </a:rPr>
              <a:t>pendiente que 2 objetos hayan interactuado de manera esperada.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El </a:t>
            </a:r>
            <a:r>
              <a:rPr lang="es-ES" sz="2800" dirty="0" err="1" smtClean="0">
                <a:solidFill>
                  <a:srgbClr val="FFC000"/>
                </a:solidFill>
              </a:rPr>
              <a:t>Assert</a:t>
            </a:r>
            <a:r>
              <a:rPr lang="es-ES" sz="2800" dirty="0" smtClean="0">
                <a:solidFill>
                  <a:srgbClr val="FFC000"/>
                </a:solidFill>
              </a:rPr>
              <a:t> ya no se ejecuta sobre la clase en prueba sino sobre el </a:t>
            </a:r>
            <a:r>
              <a:rPr lang="es-ES" sz="2800" dirty="0" err="1" smtClean="0">
                <a:solidFill>
                  <a:srgbClr val="FFC000"/>
                </a:solidFill>
              </a:rPr>
              <a:t>mock</a:t>
            </a:r>
            <a:r>
              <a:rPr lang="es-ES" sz="2800" dirty="0" smtClean="0">
                <a:solidFill>
                  <a:srgbClr val="FFC000"/>
                </a:solidFill>
              </a:rPr>
              <a:t>.</a:t>
            </a:r>
            <a:endParaRPr lang="es-ES" sz="2800" dirty="0">
              <a:solidFill>
                <a:srgbClr val="FFC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Mockito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0" y="2500568"/>
            <a:ext cx="856178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" y="1473171"/>
            <a:ext cx="548470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3523757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20300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00858"/>
            <a:ext cx="6416053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/>
              <a:t>Cobertura, </a:t>
            </a:r>
            <a:r>
              <a:rPr lang="es-PE" sz="2400" dirty="0" smtClean="0"/>
              <a:t>EMMA, </a:t>
            </a:r>
            <a:r>
              <a:rPr lang="es-PE" sz="2400" dirty="0" err="1" smtClean="0"/>
              <a:t>Clover</a:t>
            </a:r>
            <a:r>
              <a:rPr lang="es-PE" sz="2400" dirty="0" smtClean="0"/>
              <a:t>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o argumento en contra que le podrían hacer 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2824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https</a:t>
            </a:r>
            <a:r>
              <a:rPr lang="es-PE" sz="2400" dirty="0">
                <a:solidFill>
                  <a:srgbClr val="FFC000"/>
                </a:solidFill>
              </a:rPr>
              <a:t>://code.google.com/p/mockito/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eCobertura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>
                <a:solidFill>
                  <a:srgbClr val="FFC000"/>
                </a:solidFill>
              </a:rPr>
              <a:t>http://ecobertura.johoop.de/</a:t>
            </a:r>
          </a:p>
          <a:p>
            <a:pPr marL="352425" indent="-352425">
              <a:buFont typeface="Arial" pitchFamily="34" charset="0"/>
              <a:buChar char="•"/>
            </a:pPr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smtClean="0"/>
              <a:t>Cobertura vs Emma vs </a:t>
            </a:r>
            <a:r>
              <a:rPr lang="es-PE" sz="2400" dirty="0" err="1" smtClean="0"/>
              <a:t>Clover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://www.copperykeenclaws.com/notes-on-cobertura-vs-emma-vs-clover/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s-PE" sz="2400" dirty="0" smtClean="0"/>
              <a:t>Probar Concurrencia: </a:t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http://www.cs.rice.edu/~mgricken/research/concutest/concjunit</a:t>
            </a:r>
            <a:r>
              <a:rPr lang="es-PE" sz="2400" dirty="0" smtClean="0">
                <a:solidFill>
                  <a:srgbClr val="FFC000"/>
                </a:solidFill>
              </a:rPr>
              <a:t>/</a:t>
            </a:r>
            <a:br>
              <a:rPr lang="es-PE" sz="2400" dirty="0" smtClean="0">
                <a:solidFill>
                  <a:srgbClr val="FFC000"/>
                </a:solidFill>
              </a:rPr>
            </a:br>
            <a:r>
              <a:rPr lang="es-PE" sz="2400" dirty="0" smtClean="0">
                <a:solidFill>
                  <a:srgbClr val="FFC000"/>
                </a:solidFill>
              </a:rPr>
              <a:t/>
            </a:r>
            <a:br>
              <a:rPr lang="es-PE" sz="2400" dirty="0" smtClean="0">
                <a:solidFill>
                  <a:srgbClr val="FFC000"/>
                </a:solidFill>
              </a:rPr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://java.dzone.com/articles/concurrent-junit-tests</a:t>
            </a:r>
            <a:endParaRPr lang="es-PE" sz="2400" dirty="0" smtClean="0">
              <a:solidFill>
                <a:srgbClr val="FFC000"/>
              </a:solidFill>
            </a:endParaRPr>
          </a:p>
          <a:p>
            <a:pPr marL="352425" indent="-352425">
              <a:buFont typeface="Arial" pitchFamily="34" charset="0"/>
              <a:buChar char="•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7841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a </a:t>
            </a:r>
            <a:r>
              <a:rPr lang="es-PE" dirty="0" smtClean="0">
                <a:solidFill>
                  <a:srgbClr val="00B050"/>
                </a:solidFill>
              </a:rPr>
              <a:t>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</a:t>
            </a:r>
            <a:r>
              <a:rPr lang="es-PE" sz="3000" dirty="0" smtClean="0"/>
              <a:t>dependen </a:t>
            </a:r>
            <a:r>
              <a:rPr lang="es-PE" sz="3000" dirty="0" smtClean="0"/>
              <a:t>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50888</TotalTime>
  <Words>2896</Words>
  <Application>Microsoft Office PowerPoint</Application>
  <PresentationFormat>Presentación en pantalla (4:3)</PresentationFormat>
  <Paragraphs>394</Paragraphs>
  <Slides>39</Slides>
  <Notes>39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BlackTheme</vt:lpstr>
      <vt:lpstr>Licencia de Uso</vt:lpstr>
      <vt:lpstr>Test Doubles Test Automation</vt:lpstr>
      <vt:lpstr>Presentación de PowerPoint</vt:lpstr>
      <vt:lpstr>Ejercicio Realizar pruebas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Mockito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RxmnT</cp:lastModifiedBy>
  <cp:revision>1556</cp:revision>
  <dcterms:created xsi:type="dcterms:W3CDTF">2010-05-16T05:09:58Z</dcterms:created>
  <dcterms:modified xsi:type="dcterms:W3CDTF">2013-11-26T08:50:09Z</dcterms:modified>
</cp:coreProperties>
</file>