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684" r:id="rId2"/>
    <p:sldId id="629" r:id="rId3"/>
    <p:sldId id="630" r:id="rId4"/>
    <p:sldId id="631" r:id="rId5"/>
    <p:sldId id="632" r:id="rId6"/>
    <p:sldId id="633" r:id="rId7"/>
    <p:sldId id="634" r:id="rId8"/>
    <p:sldId id="635" r:id="rId9"/>
    <p:sldId id="636" r:id="rId10"/>
    <p:sldId id="637" r:id="rId11"/>
    <p:sldId id="638" r:id="rId12"/>
    <p:sldId id="639" r:id="rId13"/>
    <p:sldId id="640" r:id="rId14"/>
    <p:sldId id="685" r:id="rId15"/>
    <p:sldId id="658"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4958" autoAdjust="0"/>
  </p:normalViewPr>
  <p:slideViewPr>
    <p:cSldViewPr>
      <p:cViewPr>
        <p:scale>
          <a:sx n="54" d="100"/>
          <a:sy n="54" d="100"/>
        </p:scale>
        <p:origin x="-1818" y="-7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26/11/2013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26/11/2013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861" y="1556792"/>
            <a:ext cx="6975791" cy="1900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685655"/>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645024"/>
            <a:ext cx="7776864" cy="954107"/>
          </a:xfrm>
          <a:prstGeom prst="rect">
            <a:avLst/>
          </a:prstGeom>
          <a:noFill/>
        </p:spPr>
        <p:txBody>
          <a:bodyPr wrap="square" rtlCol="0">
            <a:spAutoFit/>
          </a:bodyPr>
          <a:lstStyle/>
          <a:p>
            <a:pPr algn="ctr"/>
            <a:r>
              <a:rPr lang="es-PE" sz="2800" dirty="0" smtClean="0">
                <a:solidFill>
                  <a:srgbClr val="FFC000"/>
                </a:solidFill>
              </a:rPr>
              <a:t>Los métodos estáticos son código procedural y no Orientado a Objetos.</a:t>
            </a:r>
          </a:p>
        </p:txBody>
      </p:sp>
      <p:sp>
        <p:nvSpPr>
          <p:cNvPr id="2" name="1 Elipse"/>
          <p:cNvSpPr/>
          <p:nvPr/>
        </p:nvSpPr>
        <p:spPr>
          <a:xfrm>
            <a:off x="4703757" y="1842599"/>
            <a:ext cx="348789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C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C000"/>
                </a:solidFill>
              </a:rPr>
              <a:t>Herencia</a:t>
            </a:r>
          </a:p>
        </p:txBody>
      </p:sp>
      <p:sp>
        <p:nvSpPr>
          <p:cNvPr id="8" name="7 CuadroTexto"/>
          <p:cNvSpPr txBox="1"/>
          <p:nvPr/>
        </p:nvSpPr>
        <p:spPr>
          <a:xfrm>
            <a:off x="364365" y="4437112"/>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07" y="1677987"/>
            <a:ext cx="4295750" cy="247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54" y="1677987"/>
            <a:ext cx="4220477" cy="189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395536" y="260648"/>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Escribir un código </a:t>
            </a:r>
            <a:r>
              <a:rPr lang="es-PE" dirty="0" err="1" smtClean="0">
                <a:solidFill>
                  <a:srgbClr val="00B050"/>
                </a:solidFill>
              </a:rPr>
              <a:t>Testeable</a:t>
            </a:r>
            <a:endParaRPr lang="es-PE" dirty="0">
              <a:solidFill>
                <a:srgbClr val="00B050"/>
              </a:solidFill>
            </a:endParaRPr>
          </a:p>
        </p:txBody>
      </p:sp>
      <p:sp>
        <p:nvSpPr>
          <p:cNvPr id="2" name="1 CuadroTexto"/>
          <p:cNvSpPr txBox="1"/>
          <p:nvPr/>
        </p:nvSpPr>
        <p:spPr>
          <a:xfrm>
            <a:off x="504274" y="2060848"/>
            <a:ext cx="8136904" cy="4524315"/>
          </a:xfrm>
          <a:prstGeom prst="rect">
            <a:avLst/>
          </a:prstGeom>
          <a:noFill/>
        </p:spPr>
        <p:txBody>
          <a:bodyPr wrap="square" rtlCol="0">
            <a:spAutoFit/>
          </a:bodyPr>
          <a:lstStyle/>
          <a:p>
            <a:r>
              <a:rPr lang="es-PE" sz="2800" dirty="0" smtClean="0"/>
              <a:t>A cada grupo se le ha asignado un problema que afecta la </a:t>
            </a:r>
            <a:r>
              <a:rPr lang="es-PE" sz="2800" dirty="0" err="1" smtClean="0"/>
              <a:t>testeabilidad</a:t>
            </a:r>
            <a:r>
              <a:rPr lang="es-PE" sz="2800" dirty="0" smtClean="0"/>
              <a:t>.</a:t>
            </a:r>
          </a:p>
          <a:p>
            <a:endParaRPr lang="es-PE" sz="2800" dirty="0"/>
          </a:p>
          <a:p>
            <a:r>
              <a:rPr lang="es-PE" sz="2800" dirty="0" smtClean="0"/>
              <a:t>Cada grupo debe realizar una presentación de ese problema considerando lo siguiente:</a:t>
            </a:r>
          </a:p>
          <a:p>
            <a:pPr marL="457200" indent="-457200">
              <a:buFont typeface="Arial" panose="020B0604020202020204" pitchFamily="34" charset="0"/>
              <a:buChar char="•"/>
            </a:pPr>
            <a:r>
              <a:rPr lang="es-PE" sz="2400" dirty="0" smtClean="0"/>
              <a:t>¿Por qué afecta la </a:t>
            </a:r>
            <a:r>
              <a:rPr lang="es-PE" sz="2400" dirty="0" err="1" smtClean="0"/>
              <a:t>testeabilidad</a:t>
            </a:r>
            <a:r>
              <a:rPr lang="es-PE" sz="2400" dirty="0" smtClean="0"/>
              <a:t>?</a:t>
            </a:r>
          </a:p>
          <a:p>
            <a:pPr marL="457200" indent="-457200">
              <a:buFont typeface="Arial" panose="020B0604020202020204" pitchFamily="34" charset="0"/>
              <a:buChar char="•"/>
            </a:pPr>
            <a:r>
              <a:rPr lang="es-PE" sz="2400" dirty="0"/>
              <a:t>¿</a:t>
            </a:r>
            <a:r>
              <a:rPr lang="es-PE" sz="2400" dirty="0" smtClean="0"/>
              <a:t>Cómo reconocer el problema?</a:t>
            </a:r>
          </a:p>
          <a:p>
            <a:pPr marL="457200" indent="-457200">
              <a:buFont typeface="Arial" panose="020B0604020202020204" pitchFamily="34" charset="0"/>
              <a:buChar char="•"/>
            </a:pPr>
            <a:r>
              <a:rPr lang="es-PE" sz="2400" dirty="0" smtClean="0"/>
              <a:t>¿Cómo solucionarlo?</a:t>
            </a:r>
          </a:p>
          <a:p>
            <a:pPr marL="457200" indent="-457200">
              <a:buFont typeface="Arial" panose="020B0604020202020204" pitchFamily="34" charset="0"/>
              <a:buChar char="•"/>
            </a:pPr>
            <a:r>
              <a:rPr lang="es-PE" sz="2400" dirty="0" smtClean="0"/>
              <a:t>Apoyarse de Ejemplo(s) concretos.</a:t>
            </a:r>
            <a:endParaRPr lang="es-PE" sz="2400" dirty="0"/>
          </a:p>
          <a:p>
            <a:endParaRPr lang="es-PE" sz="2400" dirty="0" smtClean="0"/>
          </a:p>
          <a:p>
            <a:r>
              <a:rPr lang="es-PE" sz="2800" dirty="0" smtClean="0"/>
              <a:t>La presentación dura máximo 10 min. por grupo.</a:t>
            </a:r>
            <a:endParaRPr lang="es-PE" sz="2400" dirty="0" smtClean="0"/>
          </a:p>
        </p:txBody>
      </p:sp>
    </p:spTree>
    <p:extLst>
      <p:ext uri="{BB962C8B-B14F-4D97-AF65-F5344CB8AC3E}">
        <p14:creationId xmlns:p14="http://schemas.microsoft.com/office/powerpoint/2010/main" val="2778247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t>Aislar las dependencias e inyectarlas</a:t>
            </a:r>
            <a:r>
              <a:rPr lang="es-ES" sz="2800" dirty="0" smtClean="0"/>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FFC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C000"/>
                </a:solidFill>
              </a:rPr>
              <a:t>Mientras </a:t>
            </a:r>
            <a:r>
              <a:rPr lang="es-PE" sz="2800" dirty="0">
                <a:solidFill>
                  <a:srgbClr val="FFC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75" y="1404318"/>
            <a:ext cx="7659197" cy="3802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149080"/>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61" y="1365920"/>
            <a:ext cx="6957626" cy="264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49169</TotalTime>
  <Words>1000</Words>
  <Application>Microsoft Office PowerPoint</Application>
  <PresentationFormat>Presentación en pantalla (4:3)</PresentationFormat>
  <Paragraphs>136</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BlackTheme</vt:lpstr>
      <vt:lpstr>Licencia de Uso</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Ejercicio Cómo Escribir un código Testeable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RxmnT</cp:lastModifiedBy>
  <cp:revision>1532</cp:revision>
  <dcterms:created xsi:type="dcterms:W3CDTF">2010-05-16T05:09:58Z</dcterms:created>
  <dcterms:modified xsi:type="dcterms:W3CDTF">2013-11-26T11:01:57Z</dcterms:modified>
</cp:coreProperties>
</file>