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545" r:id="rId2"/>
    <p:sldId id="546" r:id="rId3"/>
    <p:sldId id="548" r:id="rId4"/>
    <p:sldId id="549" r:id="rId5"/>
    <p:sldId id="550" r:id="rId6"/>
    <p:sldId id="551" r:id="rId7"/>
    <p:sldId id="497"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F60000"/>
    <a:srgbClr val="00823B"/>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9" autoAdjust="0"/>
    <p:restoredTop sz="76471" autoAdjust="0"/>
  </p:normalViewPr>
  <p:slideViewPr>
    <p:cSldViewPr>
      <p:cViewPr varScale="1">
        <p:scale>
          <a:sx n="64" d="100"/>
          <a:sy n="64" d="100"/>
        </p:scale>
        <p:origin x="-128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19/04/2013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XQ Automatizar:</a:t>
            </a:r>
            <a:br>
              <a:rPr lang="es-PE" sz="1200" dirty="0" smtClean="0"/>
            </a:br>
            <a:r>
              <a:rPr lang="es-PE" sz="1200" dirty="0" smtClean="0"/>
              <a:t>http://skillsmatter.com/course/agile-testing/lisa-crispin-agile-testing-workshop</a:t>
            </a:r>
          </a:p>
          <a:p>
            <a:endParaRPr lang="es-PE" sz="1200" dirty="0" smtClean="0"/>
          </a:p>
          <a:p>
            <a:r>
              <a:rPr lang="es-PE" sz="1200" dirty="0" err="1" smtClean="0"/>
              <a:t>Mock</a:t>
            </a:r>
            <a:r>
              <a:rPr lang="es-PE" sz="1200" dirty="0" smtClean="0"/>
              <a:t> </a:t>
            </a:r>
            <a:r>
              <a:rPr lang="es-PE" sz="1200" dirty="0" err="1" smtClean="0"/>
              <a:t>topics</a:t>
            </a:r>
            <a:endParaRPr lang="es-PE" sz="1200" dirty="0" smtClean="0"/>
          </a:p>
          <a:p>
            <a:r>
              <a:rPr lang="es-PE" sz="1200" dirty="0" smtClean="0"/>
              <a:t>http://langrsoft.com/tdd.shtml</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smtClean="0"/>
              <a:t>Automate Testing</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spTree>
    <p:extLst>
      <p:ext uri="{BB962C8B-B14F-4D97-AF65-F5344CB8AC3E}">
        <p14:creationId xmlns:p14="http://schemas.microsoft.com/office/powerpoint/2010/main" val="1603576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Notas</a:t>
            </a:r>
            <a:endParaRPr lang="es-PE" dirty="0">
              <a:solidFill>
                <a:srgbClr val="00823B"/>
              </a:solidFill>
            </a:endParaRPr>
          </a:p>
        </p:txBody>
      </p:sp>
      <p:sp>
        <p:nvSpPr>
          <p:cNvPr id="2" name="1 CuadroTexto"/>
          <p:cNvSpPr txBox="1"/>
          <p:nvPr/>
        </p:nvSpPr>
        <p:spPr>
          <a:xfrm>
            <a:off x="467545" y="1556792"/>
            <a:ext cx="8280920" cy="830997"/>
          </a:xfrm>
          <a:prstGeom prst="rect">
            <a:avLst/>
          </a:prstGeom>
          <a:noFill/>
        </p:spPr>
        <p:txBody>
          <a:bodyPr wrap="square" rtlCol="0">
            <a:spAutoFit/>
          </a:bodyPr>
          <a:lstStyle/>
          <a:p>
            <a:endParaRPr lang="es-PE" sz="2400" dirty="0" smtClean="0"/>
          </a:p>
          <a:p>
            <a:endParaRPr lang="es-PE" sz="2400" dirty="0"/>
          </a:p>
        </p:txBody>
      </p:sp>
    </p:spTree>
    <p:extLst>
      <p:ext uri="{BB962C8B-B14F-4D97-AF65-F5344CB8AC3E}">
        <p14:creationId xmlns:p14="http://schemas.microsoft.com/office/powerpoint/2010/main" val="388609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31144</TotalTime>
  <Words>253</Words>
  <Application>Microsoft Office PowerPoint</Application>
  <PresentationFormat>Presentación en pantalla (4:3)</PresentationFormat>
  <Paragraphs>41</Paragraphs>
  <Slides>7</Slides>
  <Notes>6</Notes>
  <HiddenSlides>1</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BlackTheme</vt:lpstr>
      <vt:lpstr>System Testing Automate Testing</vt:lpstr>
      <vt:lpstr>Pruebas de Sistema</vt:lpstr>
      <vt:lpstr>Pruebas de Sistema</vt:lpstr>
      <vt:lpstr>¿ Qué pruebas de sistema podemos realizar?</vt:lpstr>
      <vt:lpstr>Problemas de las Pruebas de Interfaz Web</vt:lpstr>
      <vt:lpstr>Presentación de PowerPoint</vt:lpstr>
      <vt:lpstr>Notas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1028</cp:revision>
  <dcterms:created xsi:type="dcterms:W3CDTF">2010-05-16T05:09:58Z</dcterms:created>
  <dcterms:modified xsi:type="dcterms:W3CDTF">2013-04-19T19:28:28Z</dcterms:modified>
</cp:coreProperties>
</file>