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686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87" r:id="rId36"/>
    <p:sldId id="625" r:id="rId37"/>
    <p:sldId id="688" r:id="rId38"/>
    <p:sldId id="626" r:id="rId39"/>
    <p:sldId id="627" r:id="rId40"/>
    <p:sldId id="586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2521" autoAdjust="0"/>
  </p:normalViewPr>
  <p:slideViewPr>
    <p:cSldViewPr>
      <p:cViewPr>
        <p:scale>
          <a:sx n="54" d="100"/>
          <a:sy n="54" d="100"/>
        </p:scale>
        <p:origin x="-15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'Numero Defectos TDD'!$B$16</c:f>
              <c:strCache>
                <c:ptCount val="1"/>
                <c:pt idx="0">
                  <c:v>Tiempo en programar una funcionalidad usando TDD</c:v>
                </c:pt>
              </c:strCache>
            </c:strRef>
          </c:tx>
          <c:invertIfNegative val="0"/>
          <c:val>
            <c:numRef>
              <c:f>'Numero Defectos TDD'!$B$17:$B$20</c:f>
              <c:numCache>
                <c:formatCode>0%</c:formatCode>
                <c:ptCount val="4"/>
                <c:pt idx="0">
                  <c:v>1.23</c:v>
                </c:pt>
                <c:pt idx="1">
                  <c:v>1.1499999999999999</c:v>
                </c:pt>
                <c:pt idx="2">
                  <c:v>1.3</c:v>
                </c:pt>
                <c:pt idx="3">
                  <c:v>1.18</c:v>
                </c:pt>
              </c:numCache>
            </c:numRef>
          </c:val>
        </c:ser>
        <c:ser>
          <c:idx val="1"/>
          <c:order val="1"/>
          <c:tx>
            <c:strRef>
              <c:f>'Numero Defectos TDD'!$D$16</c:f>
              <c:strCache>
                <c:ptCount val="1"/>
                <c:pt idx="0">
                  <c:v>Densidad de los defectos del equipo usando TDD</c:v>
                </c:pt>
              </c:strCache>
            </c:strRef>
          </c:tx>
          <c:invertIfNegative val="0"/>
          <c:val>
            <c:numRef>
              <c:f>'Numero Defectos TDD'!$D$17:$D$20</c:f>
              <c:numCache>
                <c:formatCode>0%</c:formatCode>
                <c:ptCount val="4"/>
                <c:pt idx="0">
                  <c:v>0.09</c:v>
                </c:pt>
                <c:pt idx="1">
                  <c:v>0.24</c:v>
                </c:pt>
                <c:pt idx="2">
                  <c:v>0.38</c:v>
                </c:pt>
                <c:pt idx="3">
                  <c:v>0.61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129536"/>
        <c:axId val="99930624"/>
      </c:barChart>
      <c:catAx>
        <c:axId val="1441295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endParaRPr lang="es-PE" dirty="0"/>
              </a:p>
            </c:rich>
          </c:tx>
          <c:layout>
            <c:manualLayout>
              <c:xMode val="edge"/>
              <c:yMode val="edge"/>
              <c:x val="0.37070175262857863"/>
              <c:y val="0.73906946291962639"/>
            </c:manualLayout>
          </c:layout>
          <c:overlay val="0"/>
        </c:title>
        <c:majorTickMark val="out"/>
        <c:minorTickMark val="none"/>
        <c:tickLblPos val="nextTo"/>
        <c:crossAx val="99930624"/>
        <c:crosses val="autoZero"/>
        <c:auto val="1"/>
        <c:lblAlgn val="ctr"/>
        <c:lblOffset val="100"/>
        <c:noMultiLvlLbl val="0"/>
      </c:catAx>
      <c:valAx>
        <c:axId val="999306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441295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23/04/2013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ion.csc.ncsu.edu/laurie/Papers/Unit_testing_cameraReady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ion.csc.ncsu.edu/laurie/Papers/Unit_testing_cameraReady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attachments/Guide-Writing%20Testable%20Code.pdf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</a:t>
            </a:r>
            <a:r>
              <a:rPr lang="es-PE" baseline="0" dirty="0" smtClean="0"/>
              <a:t>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r>
              <a:rPr lang="es-PE" dirty="0" smtClean="0"/>
              <a:t>OTROS CASOS DE ESTUDIO</a:t>
            </a:r>
            <a:br>
              <a:rPr lang="es-PE" dirty="0" smtClean="0"/>
            </a:br>
            <a:r>
              <a:rPr lang="es-PE" dirty="0" smtClean="0">
                <a:hlinkClick r:id="rId3"/>
              </a:rPr>
              <a:t>http://collaboration.csc.ncsu.edu/laurie/Papers/Unit_testing_cameraReady.pdf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</a:t>
            </a:r>
            <a:r>
              <a:rPr lang="es-PE" baseline="0" dirty="0" smtClean="0"/>
              <a:t>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r>
              <a:rPr lang="es-PE" dirty="0" smtClean="0"/>
              <a:t>OTROS CASOS DE ESTUDIO</a:t>
            </a:r>
            <a:br>
              <a:rPr lang="es-PE" dirty="0" smtClean="0"/>
            </a:br>
            <a:r>
              <a:rPr lang="es-PE" dirty="0" smtClean="0">
                <a:hlinkClick r:id="rId3"/>
              </a:rPr>
              <a:t>http://collaboration.csc.ncsu.edu/laurie/Papers/Unit_testing_cameraReady.pdf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Guide </a:t>
            </a:r>
            <a:r>
              <a:rPr lang="es-PE" sz="1200" dirty="0" err="1" smtClean="0"/>
              <a:t>Writing</a:t>
            </a:r>
            <a:r>
              <a:rPr lang="es-PE" sz="1200" dirty="0" smtClean="0"/>
              <a:t> Testeable </a:t>
            </a:r>
            <a:r>
              <a:rPr lang="es-PE" sz="1200" dirty="0" err="1" smtClean="0"/>
              <a:t>Code</a:t>
            </a:r>
            <a:r>
              <a:rPr lang="es-PE" sz="1200" dirty="0" smtClean="0"/>
              <a:t>:</a:t>
            </a:r>
            <a:br>
              <a:rPr lang="es-PE" sz="1200" dirty="0" smtClean="0"/>
            </a:br>
            <a:r>
              <a:rPr lang="es-PE" sz="1200" dirty="0" smtClean="0">
                <a:hlinkClick r:id="rId3"/>
              </a:rPr>
              <a:t>http://misko.hevery.com/attachments/Guide-Writing%20Testable%20Code.pdf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>
                <a:solidFill>
                  <a:srgbClr val="FFC000"/>
                </a:solidFill>
              </a:rPr>
              <a:t>Moq</a:t>
            </a:r>
            <a:r>
              <a:rPr lang="es-PE" sz="2800" dirty="0">
                <a:solidFill>
                  <a:srgbClr val="FFC000"/>
                </a:solidFill>
              </a:rPr>
              <a:t>,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/>
              <a:t>Mockito</a:t>
            </a:r>
            <a:r>
              <a:rPr lang="es-PE" sz="2800" dirty="0"/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Mockito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0" y="2500568"/>
            <a:ext cx="856178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" y="1473171"/>
            <a:ext cx="548470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3523757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20300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00858"/>
            <a:ext cx="6416053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</a:t>
            </a:r>
            <a:r>
              <a:rPr lang="es-PE" sz="2800" dirty="0" smtClean="0"/>
              <a:t>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</a:t>
            </a:r>
            <a:r>
              <a:rPr lang="es-PE" sz="2800" dirty="0" smtClean="0"/>
              <a:t>y </a:t>
            </a:r>
            <a:r>
              <a:rPr lang="es-PE" sz="2800" dirty="0" smtClean="0"/>
              <a:t>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/>
              <a:t>Cobertura, </a:t>
            </a:r>
            <a:r>
              <a:rPr lang="es-PE" sz="2400" dirty="0" smtClean="0"/>
              <a:t>EMMA, </a:t>
            </a:r>
            <a:r>
              <a:rPr lang="es-PE" sz="2400" dirty="0" err="1" smtClean="0"/>
              <a:t>Clover</a:t>
            </a:r>
            <a:r>
              <a:rPr lang="es-PE" sz="2400" dirty="0" smtClean="0"/>
              <a:t>.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IBM y Microsoft – Case of </a:t>
            </a:r>
            <a:r>
              <a:rPr lang="es-PE" dirty="0" err="1" smtClean="0">
                <a:solidFill>
                  <a:srgbClr val="00823B"/>
                </a:solidFill>
              </a:rPr>
              <a:t>Study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208735"/>
              </p:ext>
            </p:extLst>
          </p:nvPr>
        </p:nvGraphicFramePr>
        <p:xfrm>
          <a:off x="179512" y="1556792"/>
          <a:ext cx="8784976" cy="457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537642" y="4941168"/>
            <a:ext cx="83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VS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3365558" y="49411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MSN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5148064" y="4941168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MS: Windows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64288" y="4941168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IBM: Drivers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24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  <a:endParaRPr lang="es-PE" sz="2800" dirty="0" smtClean="0"/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</a:t>
            </a:r>
            <a:r>
              <a:rPr lang="es-PE" sz="2800" dirty="0" smtClean="0"/>
              <a:t>o argumento </a:t>
            </a:r>
            <a:r>
              <a:rPr lang="es-PE" sz="2800" dirty="0" smtClean="0"/>
              <a:t>en contra que le podrían hacer </a:t>
            </a:r>
            <a:r>
              <a:rPr lang="es-PE" sz="2800" dirty="0" smtClean="0"/>
              <a:t>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28248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s-PE" sz="6000" dirty="0" smtClean="0">
                <a:solidFill>
                  <a:srgbClr val="FFC000"/>
                </a:solidFill>
              </a:rPr>
              <a:t>Ejercicio</a:t>
            </a:r>
            <a:r>
              <a:rPr lang="es-PE" sz="6000" dirty="0" smtClean="0">
                <a:solidFill>
                  <a:srgbClr val="FFC000"/>
                </a:solidFill>
              </a:rPr>
              <a:t/>
            </a:r>
            <a:br>
              <a:rPr lang="es-PE" sz="6000" dirty="0" smtClean="0">
                <a:solidFill>
                  <a:srgbClr val="FFC000"/>
                </a:solidFill>
              </a:rPr>
            </a:br>
            <a:r>
              <a:rPr lang="es-PE" sz="6000" dirty="0" smtClean="0">
                <a:solidFill>
                  <a:srgbClr val="00B050"/>
                </a:solidFill>
              </a:rPr>
              <a:t>Preguntas y Beneficios</a:t>
            </a:r>
            <a:endParaRPr lang="es-PE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Revisar las pruebas realizadas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¿Cuál es el problema del código de producción?</a:t>
            </a:r>
            <a:br>
              <a:rPr lang="es-PE" sz="2800" dirty="0" smtClean="0"/>
            </a:br>
            <a:r>
              <a:rPr lang="es-PE" sz="2800" dirty="0" smtClean="0"/>
              <a:t>"Es un código muy acoplado"</a:t>
            </a: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https</a:t>
            </a:r>
            <a:r>
              <a:rPr lang="es-PE" sz="2400" dirty="0">
                <a:solidFill>
                  <a:srgbClr val="FFC000"/>
                </a:solidFill>
              </a:rPr>
              <a:t>://code.google.com/p/mockito/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eCobertura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>
                <a:solidFill>
                  <a:srgbClr val="FFC000"/>
                </a:solidFill>
              </a:rPr>
              <a:t>http://ecobertura.johoop.de</a:t>
            </a:r>
            <a:r>
              <a:rPr lang="es-PE" sz="2400" dirty="0">
                <a:solidFill>
                  <a:srgbClr val="FFC000"/>
                </a:solidFill>
              </a:rPr>
              <a:t>/</a:t>
            </a:r>
          </a:p>
          <a:p>
            <a:pPr marL="352425" indent="-352425">
              <a:buFont typeface="Arial" pitchFamily="34" charset="0"/>
              <a:buChar char="•"/>
            </a:pPr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smtClean="0"/>
              <a:t>Cobertura vs Emma vs </a:t>
            </a:r>
            <a:r>
              <a:rPr lang="es-PE" sz="2400" dirty="0" err="1" smtClean="0"/>
              <a:t>Clover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://www.copperykeenclaws.com/notes-on-cobertura-vs-emma-vs-clover/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50532</TotalTime>
  <Words>3287</Words>
  <Application>Microsoft Office PowerPoint</Application>
  <PresentationFormat>Presentación en pantalla (4:3)</PresentationFormat>
  <Paragraphs>422</Paragraphs>
  <Slides>40</Slides>
  <Notes>40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BlackTheme</vt:lpstr>
      <vt:lpstr>Licencia de Uso</vt:lpstr>
      <vt:lpstr>Test Doubles Test Automation</vt:lpstr>
      <vt:lpstr>Presentación de PowerPoint</vt:lpstr>
      <vt:lpstr>Ejercicio Revisar las pruebas realizadas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Mockito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IBM y Microsoft – Case of Study</vt:lpstr>
      <vt:lpstr>Todos ya lo venimos haciendo</vt:lpstr>
      <vt:lpstr>Ejercicio Presentando Unit Testing   a tu equipo</vt:lpstr>
      <vt:lpstr>Ejercicio Preguntas y Beneficios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1541</cp:revision>
  <dcterms:created xsi:type="dcterms:W3CDTF">2010-05-16T05:09:58Z</dcterms:created>
  <dcterms:modified xsi:type="dcterms:W3CDTF">2013-04-23T21:29:49Z</dcterms:modified>
</cp:coreProperties>
</file>