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686" r:id="rId27"/>
    <p:sldId id="496" r:id="rId28"/>
    <p:sldId id="685" r:id="rId29"/>
    <p:sldId id="683" r:id="rId30"/>
    <p:sldId id="655" r:id="rId31"/>
    <p:sldId id="656" r:id="rId32"/>
    <p:sldId id="657" r:id="rId33"/>
    <p:sldId id="628" r:id="rId34"/>
    <p:sldId id="624" r:id="rId35"/>
    <p:sldId id="625" r:id="rId36"/>
    <p:sldId id="626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74958" autoAdjust="0"/>
  </p:normalViewPr>
  <p:slideViewPr>
    <p:cSldViewPr>
      <p:cViewPr>
        <p:scale>
          <a:sx n="54" d="100"/>
          <a:sy n="54" d="100"/>
        </p:scale>
        <p:origin x="-1602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17/04/2013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isko.hevery.com/attachments/Guide-Writing%20Testable%20Code.pdf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Guide </a:t>
            </a:r>
            <a:r>
              <a:rPr lang="es-PE" sz="1200" dirty="0" err="1" smtClean="0"/>
              <a:t>Writing</a:t>
            </a:r>
            <a:r>
              <a:rPr lang="es-PE" sz="1200" dirty="0" smtClean="0"/>
              <a:t> Testeable </a:t>
            </a:r>
            <a:r>
              <a:rPr lang="es-PE" sz="1200" dirty="0" err="1" smtClean="0"/>
              <a:t>Code</a:t>
            </a:r>
            <a:r>
              <a:rPr lang="es-PE" sz="1200" dirty="0" smtClean="0"/>
              <a:t>:</a:t>
            </a:r>
            <a:br>
              <a:rPr lang="es-PE" sz="1200" dirty="0" smtClean="0"/>
            </a:br>
            <a:r>
              <a:rPr lang="es-PE" sz="1200" dirty="0" smtClean="0">
                <a:hlinkClick r:id="rId3"/>
              </a:rPr>
              <a:t>http://misko.hevery.com/attachments/Guide-Writing%20Testable%20Code.pdf</a:t>
            </a:r>
            <a:endParaRPr lang="es-PE" sz="120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17/04/2013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</a:t>
            </a:r>
            <a:r>
              <a:rPr lang="en-US" sz="2200" dirty="0" smtClean="0"/>
              <a:t>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>
                <a:solidFill>
                  <a:srgbClr val="FFC000"/>
                </a:solidFill>
              </a:rPr>
              <a:t>Moq</a:t>
            </a:r>
            <a:r>
              <a:rPr lang="es-PE" sz="2800" dirty="0">
                <a:solidFill>
                  <a:srgbClr val="FFC000"/>
                </a:solidFill>
              </a:rPr>
              <a:t>,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/>
              <a:t>Mockito</a:t>
            </a:r>
            <a:r>
              <a:rPr lang="es-PE" sz="2800" dirty="0"/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Mockito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0" y="2500568"/>
            <a:ext cx="856178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" y="1473171"/>
            <a:ext cx="548470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3523757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20300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00858"/>
            <a:ext cx="6416053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OrdenService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</a:t>
            </a:r>
            <a:r>
              <a:rPr lang="es-PE" sz="2400" dirty="0" smtClean="0"/>
              <a:t>Studio,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 err="1" smtClean="0"/>
              <a:t>Clover</a:t>
            </a:r>
            <a:r>
              <a:rPr lang="es-PE" sz="2400" dirty="0" smtClean="0"/>
              <a:t>, EMMA, Cobertura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195736"/>
            <a:ext cx="8424936" cy="432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 smtClean="0"/>
              <a:t>Cada uno debe pensar en alguna pregunta o algún argumento en contra que le podrían hacer . </a:t>
            </a:r>
            <a:r>
              <a:rPr lang="es-PE" sz="2800" dirty="0" err="1" smtClean="0"/>
              <a:t>Ejm</a:t>
            </a:r>
            <a:r>
              <a:rPr lang="es-PE" sz="2800" dirty="0" smtClean="0"/>
              <a:t>: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  <a:p>
            <a:r>
              <a:rPr lang="es-PE" sz="2800" dirty="0" smtClean="0"/>
              <a:t>Compartirlo y discutirlo con el resto del grupo.</a:t>
            </a:r>
          </a:p>
        </p:txBody>
      </p:sp>
    </p:spTree>
    <p:extLst>
      <p:ext uri="{BB962C8B-B14F-4D97-AF65-F5344CB8AC3E}">
        <p14:creationId xmlns:p14="http://schemas.microsoft.com/office/powerpoint/2010/main" val="25775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://code.google.com/p/moq/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Ncrunch</a:t>
            </a:r>
            <a:r>
              <a:rPr lang="es-PE" sz="2400" dirty="0" smtClean="0"/>
              <a:t>: </a:t>
            </a:r>
            <a:r>
              <a:rPr lang="es-PE" sz="2400" dirty="0">
                <a:solidFill>
                  <a:srgbClr val="FFC000"/>
                </a:solidFill>
              </a:rPr>
              <a:t>http://www.ncrunch.net/</a:t>
            </a:r>
          </a:p>
          <a:p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49992</TotalTime>
  <Words>2932</Words>
  <Application>Microsoft Office PowerPoint</Application>
  <PresentationFormat>Presentación en pantalla (4:3)</PresentationFormat>
  <Paragraphs>390</Paragraphs>
  <Slides>38</Slides>
  <Notes>38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Mockito</vt:lpstr>
      <vt:lpstr>Otros Test Doubles</vt:lpstr>
      <vt:lpstr>¿Dónde aplicar Mocking?</vt:lpstr>
      <vt:lpstr>Ejercicio Realizar pruebas unitarias a clases con dependencias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1526</cp:revision>
  <dcterms:created xsi:type="dcterms:W3CDTF">2010-05-16T05:09:58Z</dcterms:created>
  <dcterms:modified xsi:type="dcterms:W3CDTF">2013-04-18T05:08:29Z</dcterms:modified>
</cp:coreProperties>
</file>