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684" r:id="rId2"/>
    <p:sldId id="629" r:id="rId3"/>
    <p:sldId id="630" r:id="rId4"/>
    <p:sldId id="631" r:id="rId5"/>
    <p:sldId id="632" r:id="rId6"/>
    <p:sldId id="633" r:id="rId7"/>
    <p:sldId id="634" r:id="rId8"/>
    <p:sldId id="635" r:id="rId9"/>
    <p:sldId id="636" r:id="rId10"/>
    <p:sldId id="637" r:id="rId11"/>
    <p:sldId id="638" r:id="rId12"/>
    <p:sldId id="639" r:id="rId13"/>
    <p:sldId id="640" r:id="rId14"/>
    <p:sldId id="658" r:id="rId15"/>
    <p:sldId id="686"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74958" autoAdjust="0"/>
  </p:normalViewPr>
  <p:slideViewPr>
    <p:cSldViewPr>
      <p:cViewPr>
        <p:scale>
          <a:sx n="54" d="100"/>
          <a:sy n="54" d="100"/>
        </p:scale>
        <p:origin x="-1596" y="-8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12/04/2013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12/04/2013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124744"/>
            <a:ext cx="8204448" cy="3600400"/>
          </a:xfrm>
        </p:spPr>
        <p:txBody>
          <a:bodyPr/>
          <a:lstStyle/>
          <a:p>
            <a:r>
              <a:rPr lang="en-US" sz="7200" b="1" dirty="0" smtClean="0">
                <a:solidFill>
                  <a:srgbClr val="FF0000"/>
                </a:solidFill>
              </a:rPr>
              <a:t>Dependency Injection Containers</a:t>
            </a:r>
            <a:r>
              <a:rPr lang="en-US" sz="8000" b="1" dirty="0" smtClean="0">
                <a:solidFill>
                  <a:srgbClr val="FF0000"/>
                </a:solidFill>
              </a:rPr>
              <a:t/>
            </a:r>
            <a:br>
              <a:rPr lang="en-US" sz="8000" b="1" dirty="0" smtClean="0">
                <a:solidFill>
                  <a:srgbClr val="FF0000"/>
                </a:solidFill>
              </a:rPr>
            </a:br>
            <a:r>
              <a:rPr lang="en-US" sz="5400" b="1" dirty="0"/>
              <a:t>Test Automation</a:t>
            </a:r>
            <a:endParaRPr lang="en-US" sz="54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53068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52" y="1188408"/>
            <a:ext cx="6651244" cy="30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Utilizar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49036</TotalTime>
  <Words>957</Words>
  <Application>Microsoft Office PowerPoint</Application>
  <PresentationFormat>Presentación en pantalla (4:3)</PresentationFormat>
  <Paragraphs>131</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BlackTheme</vt:lpstr>
      <vt:lpstr>Licencia de Uso</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lpstr>Dependency Injection Containers Test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1524</cp:revision>
  <dcterms:created xsi:type="dcterms:W3CDTF">2010-05-16T05:09:58Z</dcterms:created>
  <dcterms:modified xsi:type="dcterms:W3CDTF">2013-04-13T01:41:54Z</dcterms:modified>
</cp:coreProperties>
</file>