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609" r:id="rId2"/>
    <p:sldId id="256" r:id="rId3"/>
    <p:sldId id="659" r:id="rId4"/>
    <p:sldId id="660" r:id="rId5"/>
    <p:sldId id="610" r:id="rId6"/>
    <p:sldId id="571" r:id="rId7"/>
    <p:sldId id="572" r:id="rId8"/>
    <p:sldId id="567" r:id="rId9"/>
    <p:sldId id="61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7815" autoAdjust="0"/>
  </p:normalViewPr>
  <p:slideViewPr>
    <p:cSldViewPr>
      <p:cViewPr>
        <p:scale>
          <a:sx n="54" d="100"/>
          <a:sy n="54" d="100"/>
        </p:scale>
        <p:origin x="-160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15/04/2013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</a:t>
            </a:r>
            <a:r>
              <a:rPr lang="es-PE" dirty="0" smtClean="0"/>
              <a:t>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</a:t>
            </a:r>
            <a:r>
              <a:rPr lang="es-PE" dirty="0" smtClean="0"/>
              <a:t>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Diferentes Tipos de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</a:t>
            </a:r>
            <a:r>
              <a:rPr lang="es-PE" dirty="0" smtClean="0">
                <a:solidFill>
                  <a:srgbClr val="00823B"/>
                </a:solidFill>
              </a:rPr>
              <a:t>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48725</TotalTime>
  <Words>1306</Words>
  <Application>Microsoft Office PowerPoint</Application>
  <PresentationFormat>Presentación en pantalla (4:3)</PresentationFormat>
  <Paragraphs>141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Diferentes Tipos de Tests</vt:lpstr>
      <vt:lpstr>Beneficios del 1er Cuadrante (Unit, Integration y System Tests)</vt:lpstr>
      <vt:lpstr>Pruebas del 1er Cuadrante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1523</cp:revision>
  <dcterms:created xsi:type="dcterms:W3CDTF">2010-05-16T05:09:58Z</dcterms:created>
  <dcterms:modified xsi:type="dcterms:W3CDTF">2013-04-15T10:41:06Z</dcterms:modified>
</cp:coreProperties>
</file>