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3.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4.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684" r:id="rId2"/>
    <p:sldId id="516" r:id="rId3"/>
    <p:sldId id="470" r:id="rId4"/>
    <p:sldId id="471" r:id="rId5"/>
    <p:sldId id="473" r:id="rId6"/>
    <p:sldId id="641" r:id="rId7"/>
    <p:sldId id="475" r:id="rId8"/>
    <p:sldId id="481" r:id="rId9"/>
    <p:sldId id="482" r:id="rId10"/>
    <p:sldId id="484" r:id="rId11"/>
    <p:sldId id="476" r:id="rId12"/>
    <p:sldId id="477" r:id="rId13"/>
    <p:sldId id="478" r:id="rId14"/>
    <p:sldId id="479" r:id="rId15"/>
    <p:sldId id="485" r:id="rId16"/>
    <p:sldId id="486" r:id="rId17"/>
    <p:sldId id="487" r:id="rId18"/>
    <p:sldId id="494" r:id="rId19"/>
    <p:sldId id="488" r:id="rId20"/>
    <p:sldId id="491" r:id="rId21"/>
    <p:sldId id="498" r:id="rId22"/>
    <p:sldId id="489" r:id="rId23"/>
    <p:sldId id="490" r:id="rId24"/>
    <p:sldId id="499" r:id="rId25"/>
    <p:sldId id="495" r:id="rId26"/>
    <p:sldId id="500" r:id="rId27"/>
    <p:sldId id="496" r:id="rId28"/>
    <p:sldId id="685" r:id="rId29"/>
    <p:sldId id="683" r:id="rId30"/>
    <p:sldId id="655" r:id="rId31"/>
    <p:sldId id="656" r:id="rId32"/>
    <p:sldId id="657" r:id="rId33"/>
    <p:sldId id="628" r:id="rId34"/>
    <p:sldId id="624" r:id="rId35"/>
    <p:sldId id="625" r:id="rId36"/>
    <p:sldId id="626" r:id="rId37"/>
    <p:sldId id="627" r:id="rId38"/>
    <p:sldId id="586" r:id="rId39"/>
    <p:sldId id="629" r:id="rId40"/>
    <p:sldId id="630" r:id="rId41"/>
    <p:sldId id="631" r:id="rId42"/>
    <p:sldId id="632" r:id="rId43"/>
    <p:sldId id="633" r:id="rId44"/>
    <p:sldId id="634" r:id="rId45"/>
    <p:sldId id="635" r:id="rId46"/>
    <p:sldId id="636" r:id="rId47"/>
    <p:sldId id="637" r:id="rId48"/>
    <p:sldId id="638" r:id="rId49"/>
    <p:sldId id="639" r:id="rId50"/>
    <p:sldId id="640" r:id="rId51"/>
    <p:sldId id="658"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5042" autoAdjust="0"/>
  </p:normalViewPr>
  <p:slideViewPr>
    <p:cSldViewPr>
      <p:cViewPr>
        <p:scale>
          <a:sx n="54" d="100"/>
          <a:sy n="54" d="100"/>
        </p:scale>
        <p:origin x="-1602" y="-26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02/02/2013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34</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35</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Mocking</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581780" y="1397094"/>
            <a:ext cx="3347864" cy="1815882"/>
          </a:xfrm>
          <a:prstGeom prst="rect">
            <a:avLst/>
          </a:prstGeom>
          <a:noFill/>
        </p:spPr>
        <p:txBody>
          <a:bodyPr wrap="square" rtlCol="0">
            <a:spAutoFit/>
          </a:bodyPr>
          <a:lstStyle/>
          <a:p>
            <a:pPr algn="ctr"/>
            <a:r>
              <a:rPr lang="es-PE" sz="2800" b="1" dirty="0" smtClean="0">
                <a:solidFill>
                  <a:srgbClr val="C00000"/>
                </a:solidFill>
              </a:rPr>
              <a:t>Clases con dependencias que necesiten probarse unitariamente.</a:t>
            </a:r>
            <a:endParaRPr lang="es-PE" sz="2800" b="1" dirty="0">
              <a:solidFill>
                <a:srgbClr val="C00000"/>
              </a:solidFill>
            </a:endParaRPr>
          </a:p>
        </p:txBody>
      </p:sp>
      <p:sp>
        <p:nvSpPr>
          <p:cNvPr id="6" name="5 Rectángulo redondeado"/>
          <p:cNvSpPr/>
          <p:nvPr/>
        </p:nvSpPr>
        <p:spPr>
          <a:xfrm>
            <a:off x="1459737" y="4077072"/>
            <a:ext cx="3672000" cy="864000"/>
          </a:xfrm>
          <a:prstGeom prst="roundRect">
            <a:avLst/>
          </a:prstGeom>
          <a:noFill/>
          <a:ln w="76200">
            <a:solidFill>
              <a:srgbClr val="C0000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cxnSp>
        <p:nvCxnSpPr>
          <p:cNvPr id="3" name="2 Conector recto de flecha"/>
          <p:cNvCxnSpPr/>
          <p:nvPr/>
        </p:nvCxnSpPr>
        <p:spPr>
          <a:xfrm>
            <a:off x="3278152" y="3629011"/>
            <a:ext cx="0" cy="448061"/>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4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41277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3615546"/>
            <a:ext cx="8208912" cy="12536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Utilizar </a:t>
            </a:r>
            <a:r>
              <a:rPr lang="es-PE" sz="2800" dirty="0" err="1" smtClean="0"/>
              <a:t>stubs</a:t>
            </a:r>
            <a:r>
              <a:rPr lang="es-PE" sz="2800" dirty="0" smtClean="0"/>
              <a:t> y </a:t>
            </a:r>
            <a:r>
              <a:rPr lang="es-PE" sz="2800" dirty="0" err="1" smtClean="0"/>
              <a:t>mocks</a:t>
            </a:r>
            <a:r>
              <a:rPr lang="es-PE" sz="2800" dirty="0" smtClean="0"/>
              <a:t> para realizar pruebas unitarias a la clase "</a:t>
            </a:r>
            <a:r>
              <a:rPr lang="es-PE" sz="2800" dirty="0" err="1" smtClean="0"/>
              <a:t>CostoEnvioService</a:t>
            </a:r>
            <a:r>
              <a:rPr lang="es-PE" sz="2800" dirty="0" smtClean="0"/>
              <a:t>" y "</a:t>
            </a:r>
            <a:r>
              <a:rPr lang="es-PE" sz="2800" dirty="0" err="1" smtClean="0"/>
              <a:t>OrdenService</a:t>
            </a:r>
            <a:r>
              <a:rPr lang="es-PE" sz="2800" dirty="0" smtClean="0"/>
              <a:t>"</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48888</TotalTime>
  <Words>3889</Words>
  <Application>Microsoft Office PowerPoint</Application>
  <PresentationFormat>Presentación en pantalla (4:3)</PresentationFormat>
  <Paragraphs>513</Paragraphs>
  <Slides>51</Slides>
  <Notes>51</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BlackTheme</vt:lpstr>
      <vt:lpstr>Licencia de Uso</vt:lpstr>
      <vt:lpstr>Test Doubles Test Automation</vt:lpstr>
      <vt:lpstr>Presentación de PowerPoint</vt:lpstr>
      <vt:lpstr>Ejercicio Revisar las pruebas realizadas a un código "no testeable"</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¿Dónde aplicar Mocking?</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1520</cp:revision>
  <dcterms:created xsi:type="dcterms:W3CDTF">2010-05-16T05:09:58Z</dcterms:created>
  <dcterms:modified xsi:type="dcterms:W3CDTF">2013-02-02T12:40:01Z</dcterms:modified>
</cp:coreProperties>
</file>