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692" r:id="rId19"/>
    <p:sldId id="536" r:id="rId20"/>
    <p:sldId id="538" r:id="rId21"/>
    <p:sldId id="578" r:id="rId22"/>
    <p:sldId id="539" r:id="rId23"/>
    <p:sldId id="690" r:id="rId24"/>
    <p:sldId id="691" r:id="rId25"/>
    <p:sldId id="562" r:id="rId26"/>
    <p:sldId id="575" r:id="rId27"/>
    <p:sldId id="579" r:id="rId28"/>
    <p:sldId id="583" r:id="rId29"/>
    <p:sldId id="582" r:id="rId30"/>
    <p:sldId id="584" r:id="rId31"/>
    <p:sldId id="574" r:id="rId32"/>
    <p:sldId id="685" r:id="rId33"/>
    <p:sldId id="693" r:id="rId34"/>
    <p:sldId id="694"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602" y="-90"/>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02/02/2013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a:t>
            </a:r>
            <a:r>
              <a:rPr lang="es-PE" sz="3200" b="1" dirty="0" smtClean="0">
                <a:solidFill>
                  <a:srgbClr val="FFC000"/>
                </a:solidFill>
              </a:rPr>
              <a:t>Qué nos permite probar</a:t>
            </a:r>
            <a:r>
              <a:rPr lang="es-PE" sz="3200" b="1" dirty="0" smtClean="0">
                <a:solidFill>
                  <a:srgbClr val="FFC000"/>
                </a:solidFill>
              </a:rPr>
              <a:t>?</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r>
              <a:rPr lang="es-PE" dirty="0" smtClean="0"/>
              <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r>
              <a:rPr lang="es-PE" dirty="0" smtClean="0">
                <a:solidFill>
                  <a:srgbClr val="00823B"/>
                </a:solidFill>
              </a:rPr>
              <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ADO.NET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r>
              <a:rPr lang="es-PE" dirty="0" smtClean="0">
                <a:solidFill>
                  <a:srgbClr val="00823B"/>
                </a:solidFill>
              </a:rPr>
              <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smtClean="0"/>
              <a:t>Entity</a:t>
            </a:r>
            <a:r>
              <a:rPr lang="es-PE" sz="2600" dirty="0" smtClean="0"/>
              <a:t> Framework y cualquier ORM.</a:t>
            </a:r>
            <a:endParaRPr lang="es-PE" sz="2600" dirty="0" smtClean="0"/>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r>
              <a:rPr lang="es-PE" dirty="0" smtClean="0">
                <a:solidFill>
                  <a:srgbClr val="00823B"/>
                </a:solidFill>
              </a:rPr>
              <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a:t>
            </a:r>
            <a:r>
              <a:rPr lang="es-PE" sz="3200" b="1" dirty="0" smtClean="0">
                <a:solidFill>
                  <a:srgbClr val="FFC000"/>
                </a:solidFill>
              </a:rPr>
              <a:t>Qué nos </a:t>
            </a:r>
            <a:r>
              <a:rPr lang="es-PE" sz="3200" b="1" dirty="0" smtClean="0">
                <a:solidFill>
                  <a:srgbClr val="FFC000"/>
                </a:solidFill>
              </a:rPr>
              <a:t>permite p</a:t>
            </a:r>
            <a:r>
              <a:rPr lang="es-PE" sz="3200" b="1" dirty="0" smtClean="0">
                <a:solidFill>
                  <a:srgbClr val="FFC000"/>
                </a:solidFill>
              </a:rPr>
              <a:t>robar</a:t>
            </a:r>
            <a:r>
              <a:rPr lang="es-PE" sz="3200" b="1" dirty="0" smtClean="0">
                <a:solidFill>
                  <a:srgbClr val="FFC000"/>
                </a:solidFill>
              </a:rPr>
              <a:t>?</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a:t>
            </a:r>
            <a:r>
              <a:rPr lang="es-PE" sz="2600" dirty="0" smtClean="0">
                <a:solidFill>
                  <a:srgbClr val="FFC000"/>
                </a:solidFill>
              </a:rPr>
              <a:t>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a:t>
            </a:r>
            <a:r>
              <a:rPr lang="es-PE" sz="2600" dirty="0" smtClean="0">
                <a:solidFill>
                  <a:srgbClr val="FFC000"/>
                </a:solidFill>
              </a:rPr>
              <a:t>ya que son más fáciles de escribir y mantener.</a:t>
            </a:r>
            <a:endParaRPr lang="es-PE" sz="2600" dirty="0" smtClean="0">
              <a:solidFill>
                <a:srgbClr val="FFC000"/>
              </a:solidFill>
            </a:endParaRP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a:t>
            </a:r>
            <a:r>
              <a:rPr lang="es-PE" dirty="0" smtClean="0">
                <a:solidFill>
                  <a:srgbClr val="00823B"/>
                </a:solidFill>
              </a:rPr>
              <a:t>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endParaRPr lang="es-PE" sz="2800" b="1" dirty="0">
              <a:solidFill>
                <a:srgbClr val="C00000"/>
              </a:solidFill>
            </a:endParaRP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a:t>
            </a:r>
            <a:r>
              <a:rPr lang="es-PE" dirty="0" smtClean="0">
                <a:solidFill>
                  <a:srgbClr val="00B050"/>
                </a:solidFill>
              </a:rPr>
              <a:t>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21897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Crear un proyecto para las pruebas de integración "</a:t>
            </a:r>
            <a:r>
              <a:rPr lang="es-PE" sz="2800" dirty="0" err="1" smtClean="0"/>
              <a:t>TiendaVirtual.IntegrationTests</a:t>
            </a:r>
            <a:r>
              <a:rPr lang="es-PE" sz="2800" dirty="0" smtClean="0"/>
              <a:t>".</a:t>
            </a:r>
          </a:p>
          <a:p>
            <a:endParaRPr lang="es-PE" sz="2800" dirty="0" smtClean="0"/>
          </a:p>
          <a:p>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endParaRPr lang="es-PE" sz="2800" dirty="0" smtClean="0"/>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a:t>
            </a:r>
            <a:r>
              <a:rPr lang="es-PE" dirty="0" smtClean="0">
                <a:solidFill>
                  <a:srgbClr val="00823B"/>
                </a:solidFill>
              </a:rPr>
              <a:t>usar un </a:t>
            </a:r>
            <a:br>
              <a:rPr lang="es-PE" dirty="0" smtClean="0">
                <a:solidFill>
                  <a:srgbClr val="00823B"/>
                </a:solidFill>
              </a:rPr>
            </a:br>
            <a:r>
              <a:rPr lang="es-PE" dirty="0" smtClean="0">
                <a:solidFill>
                  <a:srgbClr val="00823B"/>
                </a:solidFill>
              </a:rPr>
              <a:t>Test Unitario o </a:t>
            </a:r>
            <a:r>
              <a:rPr lang="es-PE" dirty="0" smtClean="0">
                <a:solidFill>
                  <a:srgbClr val="00823B"/>
                </a:solidFill>
              </a:rPr>
              <a:t>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r>
              <a:rPr lang="es-PE" sz="2800" dirty="0" smtClean="0">
                <a:solidFill>
                  <a:srgbClr val="FFC000"/>
                </a:solidFill>
              </a:rPr>
              <a:t>.</a:t>
            </a:r>
          </a:p>
          <a:p>
            <a:endParaRPr lang="es-PE" sz="2800" dirty="0" smtClean="0">
              <a:solidFill>
                <a:srgbClr val="FF0000"/>
              </a:solidFill>
            </a:endParaRPr>
          </a:p>
          <a:p>
            <a:r>
              <a:rPr lang="es-PE" sz="2800" dirty="0" smtClean="0"/>
              <a:t>Usar test de integración para probar aspectos </a:t>
            </a:r>
            <a:r>
              <a:rPr lang="es-PE" sz="2800" dirty="0" smtClean="0"/>
              <a:t>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48926</TotalTime>
  <Words>2345</Words>
  <Application>Microsoft Office PowerPoint</Application>
  <PresentationFormat>Presentación en pantalla (4:3)</PresentationFormat>
  <Paragraphs>302</Paragraphs>
  <Slides>36</Slides>
  <Notes>36</Notes>
  <HiddenSlides>2</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Inicializar y Restablecer la BD</vt:lpstr>
      <vt:lpstr>Inicializar y Restablecer la BD</vt:lpstr>
      <vt:lpstr>Presentación de PowerPoint</vt:lpstr>
      <vt:lpstr>Inicializar el estado de la BD</vt:lpstr>
      <vt:lpstr>Restablecer el estado de la BD</vt:lpstr>
      <vt:lpstr>Presentación de PowerPoint</vt:lpstr>
      <vt:lpstr>Entity Framework Testing</vt:lpstr>
      <vt:lpstr>Usando una BD en Memoria</vt:lpstr>
      <vt:lpstr>Presentación de PowerPoint</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¿Cuándo utilizar Inside DB?</vt:lpstr>
      <vt:lpstr>¿ Porqué pruebas de integración?</vt:lpstr>
      <vt:lpstr>¿Dónde aplicar Integration Tests?</vt:lpstr>
      <vt:lpstr>Ejercicio Realizar pruebas de base de datos a la aplicación Tienda Virtual</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1533</cp:revision>
  <dcterms:created xsi:type="dcterms:W3CDTF">2010-05-16T05:09:58Z</dcterms:created>
  <dcterms:modified xsi:type="dcterms:W3CDTF">2013-02-02T12:40:04Z</dcterms:modified>
</cp:coreProperties>
</file>