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500" r:id="rId27"/>
    <p:sldId id="496" r:id="rId28"/>
    <p:sldId id="683" r:id="rId29"/>
    <p:sldId id="685" r:id="rId30"/>
    <p:sldId id="655" r:id="rId31"/>
    <p:sldId id="656" r:id="rId32"/>
    <p:sldId id="657" r:id="rId33"/>
    <p:sldId id="628" r:id="rId34"/>
    <p:sldId id="624" r:id="rId35"/>
    <p:sldId id="625" r:id="rId36"/>
    <p:sldId id="686" r:id="rId37"/>
    <p:sldId id="627" r:id="rId38"/>
    <p:sldId id="586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74958" autoAdjust="0"/>
  </p:normalViewPr>
  <p:slideViewPr>
    <p:cSldViewPr>
      <p:cViewPr>
        <p:scale>
          <a:sx n="54" d="100"/>
          <a:sy n="54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24/04/2013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isko.hevery.com/attachments/Guide-Writing%20Testable%20Code.pdf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Notar que el API</a:t>
            </a:r>
            <a:r>
              <a:rPr lang="es-PE" baseline="0" dirty="0" smtClean="0"/>
              <a:t> no hace diferencia entre </a:t>
            </a:r>
            <a:r>
              <a:rPr lang="es-PE" baseline="0" dirty="0" err="1" smtClean="0"/>
              <a:t>mocks</a:t>
            </a:r>
            <a:r>
              <a:rPr lang="es-PE" baseline="0" dirty="0" smtClean="0"/>
              <a:t> o </a:t>
            </a:r>
            <a:r>
              <a:rPr lang="es-PE" baseline="0" dirty="0" err="1" smtClean="0"/>
              <a:t>stubs</a:t>
            </a:r>
            <a:r>
              <a:rPr lang="es-PE" baseline="0" dirty="0" smtClean="0"/>
              <a:t> sino la diferencia está en como lo utilizamos.</a:t>
            </a:r>
          </a:p>
          <a:p>
            <a:r>
              <a:rPr lang="es-PE" baseline="0" dirty="0" smtClean="0"/>
              <a:t>Hablar sobre </a:t>
            </a:r>
            <a:r>
              <a:rPr lang="es-PE" baseline="0" dirty="0" err="1" smtClean="0"/>
              <a:t>mockear</a:t>
            </a:r>
            <a:r>
              <a:rPr lang="es-PE" baseline="0" dirty="0" smtClean="0"/>
              <a:t> tipos concretos.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err="1" smtClean="0"/>
              <a:t>quantitativamente</a:t>
            </a:r>
            <a:r>
              <a:rPr lang="es-PE" sz="2200" baseline="0" dirty="0" smtClean="0"/>
              <a:t> 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Guide </a:t>
            </a:r>
            <a:r>
              <a:rPr lang="es-PE" sz="1200" dirty="0" err="1" smtClean="0"/>
              <a:t>Writing</a:t>
            </a:r>
            <a:r>
              <a:rPr lang="es-PE" sz="1200" dirty="0" smtClean="0"/>
              <a:t> Testeable </a:t>
            </a:r>
            <a:r>
              <a:rPr lang="es-PE" sz="1200" dirty="0" err="1" smtClean="0"/>
              <a:t>Code</a:t>
            </a:r>
            <a:r>
              <a:rPr lang="es-PE" sz="1200" dirty="0" smtClean="0"/>
              <a:t>:</a:t>
            </a:r>
            <a:br>
              <a:rPr lang="es-PE" sz="1200" dirty="0" smtClean="0"/>
            </a:br>
            <a:r>
              <a:rPr lang="es-PE" sz="1200" dirty="0" smtClean="0">
                <a:hlinkClick r:id="rId3"/>
              </a:rPr>
              <a:t>http://misko.hevery.com/attachments/Guide-Writing%20Testable%20Code.pdf</a:t>
            </a:r>
            <a:endParaRPr lang="es-PE" sz="120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han sido creados 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>
                <a:solidFill>
                  <a:srgbClr val="FFC000"/>
                </a:solidFill>
              </a:rPr>
              <a:t>Moq</a:t>
            </a:r>
            <a:r>
              <a:rPr lang="es-PE" sz="2800" dirty="0">
                <a:solidFill>
                  <a:srgbClr val="FFC000"/>
                </a:solidFill>
              </a:rPr>
              <a:t>,</a:t>
            </a:r>
            <a:r>
              <a:rPr lang="es-PE" sz="2800" dirty="0">
                <a:solidFill>
                  <a:srgbClr val="FF0000"/>
                </a:solidFill>
              </a:rPr>
              <a:t>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/>
              <a:t>Mockito</a:t>
            </a:r>
            <a:r>
              <a:rPr lang="es-PE" sz="2800" dirty="0"/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pendiente que 2 objetos hayan interactuado de manera esperada.</a:t>
            </a:r>
            <a:endParaRPr lang="es-E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El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ya no se ejecuta sobre la clase en prueba sino sobre el </a:t>
            </a:r>
            <a:r>
              <a:rPr lang="es-ES" sz="2800" dirty="0" err="1" smtClean="0"/>
              <a:t>mock</a:t>
            </a:r>
            <a:r>
              <a:rPr lang="es-ES" sz="2800" dirty="0" smtClean="0"/>
              <a:t>.</a:t>
            </a: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Moq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1497407"/>
            <a:ext cx="42768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2510802"/>
            <a:ext cx="8533333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41564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6" y="3569657"/>
            <a:ext cx="850487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42989"/>
            <a:ext cx="79776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1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y </a:t>
            </a:r>
            <a:r>
              <a:rPr lang="es-PE" sz="2800" dirty="0" smtClean="0"/>
              <a:t>"</a:t>
            </a:r>
            <a:r>
              <a:rPr lang="es-PE" sz="2800" dirty="0" err="1" smtClean="0"/>
              <a:t>AlmacenService</a:t>
            </a:r>
            <a:r>
              <a:rPr lang="es-PE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Studio, </a:t>
            </a:r>
            <a:r>
              <a:rPr lang="es-PE" sz="2400" dirty="0" err="1"/>
              <a:t>NCrunch</a:t>
            </a:r>
            <a:r>
              <a:rPr lang="es-PE" sz="2400" dirty="0"/>
              <a:t>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 err="1" smtClean="0"/>
              <a:t>Clover</a:t>
            </a:r>
            <a:r>
              <a:rPr lang="es-PE" sz="2400" dirty="0" smtClean="0"/>
              <a:t>, EMMA, Cobertura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555776"/>
            <a:ext cx="8424936" cy="38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</a:p>
          <a:p>
            <a:pPr marL="0" indent="0" algn="ctr">
              <a:buNone/>
            </a:pPr>
            <a:endParaRPr lang="es-PE" sz="1100" dirty="0" smtClean="0"/>
          </a:p>
          <a:p>
            <a:r>
              <a:rPr lang="es-PE" sz="2800" dirty="0" smtClean="0"/>
              <a:t>Pensar en preguntas o argumento en contra que le podrían hacer .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</p:txBody>
      </p:sp>
    </p:spTree>
    <p:extLst>
      <p:ext uri="{BB962C8B-B14F-4D97-AF65-F5344CB8AC3E}">
        <p14:creationId xmlns:p14="http://schemas.microsoft.com/office/powerpoint/2010/main" val="31286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://code.google.com/p/moq/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Ncrunch</a:t>
            </a:r>
            <a:r>
              <a:rPr lang="es-PE" sz="2400" dirty="0" smtClean="0"/>
              <a:t>: </a:t>
            </a:r>
            <a:r>
              <a:rPr lang="es-PE" sz="2400" dirty="0">
                <a:solidFill>
                  <a:srgbClr val="FFC000"/>
                </a:solidFill>
              </a:rPr>
              <a:t>http://www.ncrunch.net/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Revisar las pruebas realizadas a 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¿Cuál es el problema del código de producción?</a:t>
            </a:r>
            <a:br>
              <a:rPr lang="es-PE" sz="2800" dirty="0" smtClean="0"/>
            </a:br>
            <a:r>
              <a:rPr lang="es-PE" sz="2800" dirty="0" smtClean="0"/>
              <a:t>"Es un código muy acoplado"</a:t>
            </a: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depende 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49052</TotalTime>
  <Words>2945</Words>
  <Application>Microsoft Office PowerPoint</Application>
  <PresentationFormat>Presentación en pantalla (4:3)</PresentationFormat>
  <Paragraphs>391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BlackTheme</vt:lpstr>
      <vt:lpstr>Licencia de Uso</vt:lpstr>
      <vt:lpstr>Test Doubles Test Automation</vt:lpstr>
      <vt:lpstr>Presentación de PowerPoint</vt:lpstr>
      <vt:lpstr>Ejercicio Revisar las pruebas realizadas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Moq</vt:lpstr>
      <vt:lpstr>Otros Test Doubles</vt:lpstr>
      <vt:lpstr>Ejercicio Realizar pruebas unitarias a clases con dependencias</vt:lpstr>
      <vt:lpstr>¿Dónde aplicar Mocking?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Todos ya lo venimos haciendo</vt:lpstr>
      <vt:lpstr>Ejercicio Presentando Unit Testing   a tu equipo</vt:lpstr>
      <vt:lpstr>Presentación de PowerPoint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1526</cp:revision>
  <dcterms:created xsi:type="dcterms:W3CDTF">2010-05-16T05:09:58Z</dcterms:created>
  <dcterms:modified xsi:type="dcterms:W3CDTF">2013-04-24T15:56:17Z</dcterms:modified>
</cp:coreProperties>
</file>