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683" r:id="rId2"/>
    <p:sldId id="517" r:id="rId3"/>
    <p:sldId id="446" r:id="rId4"/>
    <p:sldId id="565" r:id="rId5"/>
    <p:sldId id="449" r:id="rId6"/>
    <p:sldId id="447" r:id="rId7"/>
    <p:sldId id="468" r:id="rId8"/>
    <p:sldId id="469" r:id="rId9"/>
    <p:sldId id="457" r:id="rId10"/>
    <p:sldId id="452" r:id="rId11"/>
    <p:sldId id="454" r:id="rId12"/>
    <p:sldId id="679" r:id="rId13"/>
    <p:sldId id="680" r:id="rId14"/>
    <p:sldId id="681" r:id="rId15"/>
    <p:sldId id="666" r:id="rId16"/>
    <p:sldId id="459" r:id="rId17"/>
    <p:sldId id="667" r:id="rId18"/>
    <p:sldId id="460" r:id="rId19"/>
    <p:sldId id="465" r:id="rId20"/>
    <p:sldId id="511" r:id="rId21"/>
    <p:sldId id="552" r:id="rId22"/>
    <p:sldId id="512" r:id="rId23"/>
    <p:sldId id="668" r:id="rId24"/>
    <p:sldId id="450" r:id="rId25"/>
    <p:sldId id="515" r:id="rId26"/>
    <p:sldId id="664" r:id="rId27"/>
    <p:sldId id="682" r:id="rId28"/>
    <p:sldId id="685" r:id="rId29"/>
    <p:sldId id="669" r:id="rId30"/>
    <p:sldId id="674" r:id="rId31"/>
    <p:sldId id="670" r:id="rId32"/>
    <p:sldId id="671" r:id="rId33"/>
    <p:sldId id="675" r:id="rId34"/>
    <p:sldId id="673" r:id="rId35"/>
    <p:sldId id="677" r:id="rId36"/>
    <p:sldId id="678" r:id="rId37"/>
    <p:sldId id="684" r:id="rId38"/>
    <p:sldId id="654"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4706" autoAdjust="0"/>
  </p:normalViewPr>
  <p:slideViewPr>
    <p:cSldViewPr>
      <p:cViewPr>
        <p:scale>
          <a:sx n="54" d="100"/>
          <a:sy n="54" d="100"/>
        </p:scale>
        <p:origin x="-1602" y="-25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26/01/2013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26/01/2013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26/01/2013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162666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2474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2924944"/>
            <a:ext cx="7992888"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smtClean="0"/>
              <a:t>".</a:t>
            </a:r>
          </a:p>
          <a:p>
            <a:pPr marL="0" indent="0" algn="ctr">
              <a:buNone/>
            </a:pPr>
            <a:endParaRPr lang="es-PE" sz="2800" dirty="0" smtClean="0"/>
          </a:p>
          <a:p>
            <a:pPr marL="0" indent="0" algn="ctr">
              <a:buNone/>
            </a:pPr>
            <a:r>
              <a:rPr lang="es-PE" sz="2800" dirty="0" smtClean="0"/>
              <a:t>Analizar el método "</a:t>
            </a:r>
            <a:r>
              <a:rPr lang="es-PE" sz="2800" dirty="0" err="1" smtClean="0"/>
              <a:t>AgregarLinea</a:t>
            </a:r>
            <a:r>
              <a:rPr lang="es-PE" sz="2800" dirty="0" smtClean="0"/>
              <a:t>", </a:t>
            </a:r>
            <a:r>
              <a:rPr lang="es-PE" sz="2800" dirty="0"/>
              <a:t>i</a:t>
            </a:r>
            <a:r>
              <a:rPr lang="es-PE" sz="2800" dirty="0" smtClean="0"/>
              <a:t>dentificar cuál es el primer caso a ser probado, escribir las pruebas unitarias para todos los casos.</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el método "</a:t>
            </a:r>
            <a:r>
              <a:rPr lang="es-PE" sz="2800" dirty="0" err="1" smtClean="0"/>
              <a:t>ActualizarLinea</a:t>
            </a:r>
            <a:r>
              <a:rPr lang="es-PE" sz="2800" dirty="0" smtClean="0"/>
              <a:t>", identificar los </a:t>
            </a:r>
            <a:r>
              <a:rPr lang="es-PE" sz="2800" dirty="0" err="1" smtClean="0"/>
              <a:t>Exceptional</a:t>
            </a:r>
            <a:r>
              <a:rPr lang="es-PE" sz="2800" dirty="0" smtClean="0"/>
              <a:t> </a:t>
            </a:r>
            <a:r>
              <a:rPr lang="es-PE" sz="2800" dirty="0" err="1" smtClean="0"/>
              <a:t>Paths</a:t>
            </a:r>
            <a:r>
              <a:rPr lang="es-PE" sz="2800" dirty="0" smtClean="0"/>
              <a:t>  y escribir las pruebas unitarias para todos los casos.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Analizar los métodos "</a:t>
            </a:r>
            <a:r>
              <a:rPr lang="es-PE" sz="2800" dirty="0" err="1" smtClean="0"/>
              <a:t>RemoverLinea</a:t>
            </a:r>
            <a:r>
              <a:rPr lang="es-PE" sz="2800" dirty="0" smtClean="0"/>
              <a:t>" y "Total" , y escribir sus correspondientes pruebas unitarias.</a:t>
            </a:r>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913008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48996</TotalTime>
  <Words>2519</Words>
  <Application>Microsoft Office PowerPoint</Application>
  <PresentationFormat>Presentación en pantalla (4:3)</PresentationFormat>
  <Paragraphs>307</Paragraphs>
  <Slides>38</Slides>
  <Notes>38</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BlackTheme</vt:lpstr>
      <vt:lpstr>Licencia de Uso</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Ejercicio Cómo empezar a escribir pruebas unitarias a nuestro código.</vt:lpstr>
      <vt:lpstr>No olvidar probar los Exceptional Paths "Interesantes" </vt:lpstr>
      <vt:lpstr>Ejercicio Identificar Exceptional Paths</vt:lpstr>
      <vt:lpstr>Ejercicio Completar las Pruebas Unitarias para el resto de funcionalidades.</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1533</cp:revision>
  <dcterms:created xsi:type="dcterms:W3CDTF">2010-05-16T05:09:58Z</dcterms:created>
  <dcterms:modified xsi:type="dcterms:W3CDTF">2013-01-26T18:26:08Z</dcterms:modified>
</cp:coreProperties>
</file>