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ppt/notesSlides/notesSlide31.xml" ContentType="application/vnd.openxmlformats-officedocument.presentationml.notesSlide+xml"/>
  <Override PartName="/ppt/comments/comment4.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687" r:id="rId2"/>
    <p:sldId id="518" r:id="rId3"/>
    <p:sldId id="527" r:id="rId4"/>
    <p:sldId id="531" r:id="rId5"/>
    <p:sldId id="547" r:id="rId6"/>
    <p:sldId id="684" r:id="rId7"/>
    <p:sldId id="528" r:id="rId8"/>
    <p:sldId id="540" r:id="rId9"/>
    <p:sldId id="532" r:id="rId10"/>
    <p:sldId id="529" r:id="rId11"/>
    <p:sldId id="561" r:id="rId12"/>
    <p:sldId id="555" r:id="rId13"/>
    <p:sldId id="556" r:id="rId14"/>
    <p:sldId id="534" r:id="rId15"/>
    <p:sldId id="557" r:id="rId16"/>
    <p:sldId id="688" r:id="rId17"/>
    <p:sldId id="689" r:id="rId18"/>
    <p:sldId id="536" r:id="rId19"/>
    <p:sldId id="538" r:id="rId20"/>
    <p:sldId id="542" r:id="rId21"/>
    <p:sldId id="578" r:id="rId22"/>
    <p:sldId id="577" r:id="rId23"/>
    <p:sldId id="539" r:id="rId24"/>
    <p:sldId id="562" r:id="rId25"/>
    <p:sldId id="575" r:id="rId26"/>
    <p:sldId id="579" r:id="rId27"/>
    <p:sldId id="583" r:id="rId28"/>
    <p:sldId id="582" r:id="rId29"/>
    <p:sldId id="584" r:id="rId30"/>
    <p:sldId id="574" r:id="rId31"/>
    <p:sldId id="685" r:id="rId32"/>
    <p:sldId id="686" r:id="rId33"/>
    <p:sldId id="585"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6" autoAdjust="0"/>
    <p:restoredTop sz="75294" autoAdjust="0"/>
  </p:normalViewPr>
  <p:slideViewPr>
    <p:cSldViewPr>
      <p:cViewPr>
        <p:scale>
          <a:sx n="54" d="100"/>
          <a:sy n="54" d="100"/>
        </p:scale>
        <p:origin x="-1596" y="-90"/>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01/02/2013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dirty="0"/>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01/02/2013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01/02/2013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4229455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Enfoques DB </a:t>
            </a:r>
            <a:r>
              <a:rPr lang="es-PE" dirty="0" err="1" smtClean="0">
                <a:solidFill>
                  <a:srgbClr val="00823B"/>
                </a:solidFill>
              </a:rPr>
              <a:t>Testing</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6125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3638040" y="3870753"/>
            <a:ext cx="2030299" cy="769441"/>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0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3" name="12 CuadroTexto"/>
          <p:cNvSpPr txBox="1"/>
          <p:nvPr/>
        </p:nvSpPr>
        <p:spPr>
          <a:xfrm>
            <a:off x="1925216" y="5323855"/>
            <a:ext cx="542789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"Integration </a:t>
            </a:r>
            <a:r>
              <a:rPr lang="es-PE" sz="2000" b="1" dirty="0" err="1" smtClean="0">
                <a:solidFill>
                  <a:srgbClr val="FF0000"/>
                </a:solidFill>
              </a:rPr>
              <a:t>Testing</a:t>
            </a:r>
            <a:r>
              <a:rPr lang="es-PE" sz="2000" b="1" dirty="0" smtClean="0">
                <a:solidFill>
                  <a:srgbClr val="FF0000"/>
                </a:solidFill>
              </a:rPr>
              <a:t>" Data Access Interface + DB</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5010357"/>
            <a:chOff x="539552" y="1390716"/>
            <a:chExt cx="3168352" cy="5010357"/>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638369" y="5323855"/>
              <a:ext cx="3005886" cy="1077218"/>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a:solidFill>
                    <a:srgbClr val="FF0000"/>
                  </a:solidFill>
                </a:rPr>
                <a:t>"Integration </a:t>
              </a:r>
              <a:r>
                <a:rPr lang="es-PE" sz="2000" b="1" dirty="0" err="1">
                  <a:solidFill>
                    <a:srgbClr val="FF0000"/>
                  </a:solidFill>
                </a:rPr>
                <a:t>Testing</a:t>
              </a:r>
              <a:r>
                <a:rPr lang="es-PE" sz="2000" b="1" dirty="0">
                  <a:solidFill>
                    <a:srgbClr val="FF0000"/>
                  </a:solidFill>
                </a:rPr>
                <a:t>" </a:t>
              </a:r>
              <a:r>
                <a:rPr lang="es-PE" sz="2000" b="1" dirty="0" smtClean="0">
                  <a:solidFill>
                    <a:srgbClr val="FF0000"/>
                  </a:solidFill>
                </a:rPr>
                <a:t/>
              </a:r>
              <a:br>
                <a:rPr lang="es-PE" sz="2000" b="1" dirty="0" smtClean="0">
                  <a:solidFill>
                    <a:srgbClr val="FF0000"/>
                  </a:solidFill>
                </a:rPr>
              </a:br>
              <a:r>
                <a:rPr lang="es-PE" sz="2000" b="1" dirty="0" smtClean="0">
                  <a:solidFill>
                    <a:srgbClr val="FF0000"/>
                  </a:solidFill>
                </a:rPr>
                <a:t>Data </a:t>
              </a:r>
              <a:r>
                <a:rPr lang="es-PE" sz="2000" b="1" dirty="0">
                  <a:solidFill>
                    <a:srgbClr val="FF0000"/>
                  </a:solidFill>
                </a:rPr>
                <a:t>Access Interface + DB</a:t>
              </a: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3293209"/>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Entire</a:t>
            </a:r>
            <a:r>
              <a:rPr lang="es-PE" sz="2600" dirty="0" smtClean="0"/>
              <a:t> </a:t>
            </a:r>
            <a:r>
              <a:rPr lang="es-PE" sz="2600" dirty="0" err="1" smtClean="0"/>
              <a:t>Application</a:t>
            </a:r>
            <a:endParaRPr lang="es-PE" sz="2600" dirty="0" smtClean="0"/>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758697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1071427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802758" y="456489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776978" y="4570694"/>
            <a:ext cx="2041521" cy="800219"/>
          </a:xfrm>
          <a:prstGeom prst="rect">
            <a:avLst/>
          </a:prstGeom>
          <a:noFill/>
          <a:ln>
            <a:noFill/>
          </a:ln>
        </p:spPr>
        <p:txBody>
          <a:bodyPr wrap="none" rtlCol="0">
            <a:spAutoFit/>
          </a:bodyPr>
          <a:lstStyle/>
          <a:p>
            <a:pPr algn="ctr"/>
            <a:r>
              <a:rPr lang="es-PE" sz="2400" b="1" dirty="0" err="1" smtClean="0">
                <a:solidFill>
                  <a:srgbClr val="FF0000"/>
                </a:solidFill>
              </a:rPr>
              <a:t>Inside</a:t>
            </a:r>
            <a:r>
              <a:rPr lang="es-PE" sz="2200" b="1" dirty="0" smtClean="0">
                <a:solidFill>
                  <a:srgbClr val="FF0000"/>
                </a:solidFill>
              </a:rPr>
              <a:t/>
            </a:r>
            <a:br>
              <a:rPr lang="es-PE" sz="2200" b="1" dirty="0" smtClean="0">
                <a:solidFill>
                  <a:srgbClr val="FF0000"/>
                </a:solidFill>
              </a:rPr>
            </a:br>
            <a:r>
              <a:rPr lang="es-PE" sz="2200" b="1" dirty="0" smtClean="0">
                <a:solidFill>
                  <a:srgbClr val="FF0000"/>
                </a:solidFill>
              </a:rPr>
              <a:t>"</a:t>
            </a:r>
            <a:r>
              <a:rPr lang="es-PE" sz="2000" b="1" dirty="0" err="1" smtClean="0">
                <a:solidFill>
                  <a:srgbClr val="FF0000"/>
                </a:solidFill>
              </a:rPr>
              <a:t>Unit</a:t>
            </a:r>
            <a:r>
              <a:rPr lang="es-PE" sz="2000" b="1" dirty="0" smtClean="0">
                <a:solidFill>
                  <a:srgbClr val="FF0000"/>
                </a:solidFill>
              </a:rPr>
              <a:t> </a:t>
            </a:r>
            <a:r>
              <a:rPr lang="es-PE" sz="2000" b="1" dirty="0" err="1" smtClean="0">
                <a:solidFill>
                  <a:srgbClr val="FF0000"/>
                </a:solidFill>
              </a:rPr>
              <a:t>Testing</a:t>
            </a:r>
            <a:r>
              <a:rPr lang="es-PE" sz="2000" b="1" dirty="0" smtClean="0">
                <a:solidFill>
                  <a:srgbClr val="FF0000"/>
                </a:solidFill>
              </a:rPr>
              <a:t>" DB</a:t>
            </a:r>
            <a:endParaRPr lang="es-PE" sz="20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Cuando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0000"/>
                </a:solidFill>
              </a:rPr>
              <a:t>El N° de Test Unitarios es proporcional al tamaño del sistema.</a:t>
            </a:r>
          </a:p>
          <a:p>
            <a:r>
              <a:rPr lang="es-PE" sz="2800" dirty="0" smtClean="0"/>
              <a:t>Usar los test de integración para verificar errores a nivel de sistema (</a:t>
            </a:r>
            <a:r>
              <a:rPr lang="es-PE" sz="2800" dirty="0" err="1" smtClean="0"/>
              <a:t>Networking</a:t>
            </a:r>
            <a:r>
              <a:rPr lang="es-PE" sz="2800" dirty="0" smtClean="0"/>
              <a:t>, BD </a:t>
            </a:r>
            <a:r>
              <a:rPr lang="es-PE" sz="2800" dirty="0" err="1" smtClean="0"/>
              <a:t>Schema</a:t>
            </a:r>
            <a:r>
              <a:rPr lang="es-PE" sz="2800" dirty="0" smtClean="0"/>
              <a:t>, </a:t>
            </a:r>
            <a:r>
              <a:rPr lang="es-PE" sz="2800" dirty="0" err="1" smtClean="0"/>
              <a:t>caching</a:t>
            </a:r>
            <a:r>
              <a:rPr lang="es-PE" sz="2800" dirty="0" smtClean="0"/>
              <a:t>, </a:t>
            </a:r>
            <a:r>
              <a:rPr lang="es-PE" sz="2800" dirty="0" err="1" smtClean="0"/>
              <a:t>etc</a:t>
            </a:r>
            <a:r>
              <a:rPr lang="es-PE" sz="2800" dirty="0" smtClean="0"/>
              <a:t>)</a:t>
            </a:r>
            <a:br>
              <a:rPr lang="es-PE" sz="2800" dirty="0" smtClean="0"/>
            </a:br>
            <a:r>
              <a:rPr lang="es-PE" sz="2800" dirty="0" smtClean="0"/>
              <a:t>y para probar solo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0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48713</TotalTime>
  <Words>2121</Words>
  <Application>Microsoft Office PowerPoint</Application>
  <PresentationFormat>Presentación en pantalla (4:3)</PresentationFormat>
  <Paragraphs>285</Paragraphs>
  <Slides>33</Slides>
  <Notes>33</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BlackTheme</vt:lpstr>
      <vt:lpstr>Licencia de Uso</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Enfoques DB Testing</vt:lpstr>
      <vt:lpstr>"From Outside" DB Testing</vt:lpstr>
      <vt:lpstr>Estructura de una prueba de BD</vt:lpstr>
      <vt:lpstr>Patrones para realizar pruebas de Base de Datos</vt:lpstr>
      <vt:lpstr>Inicializar el estado de la BD</vt:lpstr>
      <vt:lpstr>Inicializar el estado de la BD</vt:lpstr>
      <vt:lpstr>Inicializar y Restablecer la BD</vt:lpstr>
      <vt:lpstr>Inicializar y Restablecer la BD</vt:lpstr>
      <vt:lpstr>Inicializar el estado de la BD</vt:lpstr>
      <vt:lpstr>Restablecer el estado de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Cuando usar un  Test Unitario o Integración</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1521</cp:revision>
  <dcterms:created xsi:type="dcterms:W3CDTF">2010-05-16T05:09:58Z</dcterms:created>
  <dcterms:modified xsi:type="dcterms:W3CDTF">2013-02-01T21:25:01Z</dcterms:modified>
</cp:coreProperties>
</file>