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2.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3.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omments/comment4.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684" r:id="rId2"/>
    <p:sldId id="516" r:id="rId3"/>
    <p:sldId id="470" r:id="rId4"/>
    <p:sldId id="471" r:id="rId5"/>
    <p:sldId id="473" r:id="rId6"/>
    <p:sldId id="641" r:id="rId7"/>
    <p:sldId id="475" r:id="rId8"/>
    <p:sldId id="481" r:id="rId9"/>
    <p:sldId id="482" r:id="rId10"/>
    <p:sldId id="484" r:id="rId11"/>
    <p:sldId id="476" r:id="rId12"/>
    <p:sldId id="477" r:id="rId13"/>
    <p:sldId id="478" r:id="rId14"/>
    <p:sldId id="479" r:id="rId15"/>
    <p:sldId id="485" r:id="rId16"/>
    <p:sldId id="486" r:id="rId17"/>
    <p:sldId id="487" r:id="rId18"/>
    <p:sldId id="494" r:id="rId19"/>
    <p:sldId id="488" r:id="rId20"/>
    <p:sldId id="491" r:id="rId21"/>
    <p:sldId id="498" r:id="rId22"/>
    <p:sldId id="489" r:id="rId23"/>
    <p:sldId id="490" r:id="rId24"/>
    <p:sldId id="499" r:id="rId25"/>
    <p:sldId id="495" r:id="rId26"/>
    <p:sldId id="500" r:id="rId27"/>
    <p:sldId id="496" r:id="rId28"/>
    <p:sldId id="683" r:id="rId29"/>
    <p:sldId id="655" r:id="rId30"/>
    <p:sldId id="656" r:id="rId31"/>
    <p:sldId id="657" r:id="rId32"/>
    <p:sldId id="628" r:id="rId33"/>
    <p:sldId id="624" r:id="rId34"/>
    <p:sldId id="625" r:id="rId35"/>
    <p:sldId id="626" r:id="rId36"/>
    <p:sldId id="627" r:id="rId37"/>
    <p:sldId id="586" r:id="rId38"/>
    <p:sldId id="629" r:id="rId39"/>
    <p:sldId id="630" r:id="rId40"/>
    <p:sldId id="631" r:id="rId41"/>
    <p:sldId id="632" r:id="rId42"/>
    <p:sldId id="633" r:id="rId43"/>
    <p:sldId id="634" r:id="rId44"/>
    <p:sldId id="635" r:id="rId45"/>
    <p:sldId id="636" r:id="rId46"/>
    <p:sldId id="637" r:id="rId47"/>
    <p:sldId id="638" r:id="rId48"/>
    <p:sldId id="639" r:id="rId49"/>
    <p:sldId id="640" r:id="rId50"/>
    <p:sldId id="658" r:id="rId5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p:scale>
          <a:sx n="54" d="100"/>
          <a:sy n="54" d="100"/>
        </p:scale>
        <p:origin x="-1596"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09/11/2012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33</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34</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38</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6632"/>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2319402"/>
            <a:ext cx="8208912" cy="37738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err="1" smtClean="0"/>
              <a:t>IsEnabled</a:t>
            </a:r>
            <a:r>
              <a:rPr lang="es-PE" sz="2800" dirty="0" smtClean="0"/>
              <a:t> debe retornar verdadero si el nivel del </a:t>
            </a:r>
            <a:r>
              <a:rPr lang="es-PE" sz="2800" dirty="0" err="1" smtClean="0"/>
              <a:t>logger</a:t>
            </a:r>
            <a:r>
              <a:rPr lang="es-PE" sz="2800" dirty="0" smtClean="0"/>
              <a:t> es INFO y el nivel del mensaje es ERROR.</a:t>
            </a:r>
          </a:p>
          <a:p>
            <a:r>
              <a:rPr lang="es-PE" sz="2800" dirty="0" err="1"/>
              <a:t>IsEnabled</a:t>
            </a:r>
            <a:r>
              <a:rPr lang="es-PE" sz="2800" dirty="0"/>
              <a:t> debe retornar </a:t>
            </a:r>
            <a:r>
              <a:rPr lang="es-PE" sz="2800" dirty="0" smtClean="0"/>
              <a:t>falso si </a:t>
            </a:r>
            <a:r>
              <a:rPr lang="es-PE" sz="2800" dirty="0"/>
              <a:t>el </a:t>
            </a:r>
            <a:r>
              <a:rPr lang="es-PE" sz="2800" dirty="0" smtClean="0"/>
              <a:t>nivel </a:t>
            </a:r>
            <a:r>
              <a:rPr lang="es-PE" sz="2800" dirty="0"/>
              <a:t>del </a:t>
            </a:r>
            <a:r>
              <a:rPr lang="es-PE" sz="2800" dirty="0" err="1" smtClean="0"/>
              <a:t>logger</a:t>
            </a:r>
            <a:r>
              <a:rPr lang="es-PE" sz="2800" dirty="0" smtClean="0"/>
              <a:t> </a:t>
            </a:r>
            <a:r>
              <a:rPr lang="es-PE" sz="2800" dirty="0"/>
              <a:t>es INFO y el </a:t>
            </a:r>
            <a:r>
              <a:rPr lang="es-PE" sz="2800" dirty="0" smtClean="0"/>
              <a:t>nivel </a:t>
            </a:r>
            <a:r>
              <a:rPr lang="es-PE" sz="2800" dirty="0"/>
              <a:t>del mensaje es </a:t>
            </a:r>
            <a:r>
              <a:rPr lang="es-PE" sz="2800" dirty="0" smtClean="0"/>
              <a:t>DEBUG.</a:t>
            </a:r>
            <a:endParaRPr lang="es-PE" sz="2800" dirty="0"/>
          </a:p>
          <a:p>
            <a:r>
              <a:rPr lang="es-PE" sz="2800" dirty="0" err="1" smtClean="0"/>
              <a:t>Write</a:t>
            </a:r>
            <a:r>
              <a:rPr lang="es-PE" sz="2800" dirty="0" smtClean="0"/>
              <a:t> </a:t>
            </a:r>
            <a:r>
              <a:rPr lang="es-PE" sz="2800" dirty="0"/>
              <a:t>debe </a:t>
            </a:r>
            <a:r>
              <a:rPr lang="es-PE" sz="2800" dirty="0" smtClean="0"/>
              <a:t>enviar un email al administrador si el nivel es ERROR.</a:t>
            </a:r>
          </a:p>
          <a:p>
            <a:r>
              <a:rPr lang="es-PE" sz="2800" dirty="0" err="1" smtClean="0"/>
              <a:t>Write</a:t>
            </a:r>
            <a:r>
              <a:rPr lang="es-PE" sz="2800" dirty="0" smtClean="0"/>
              <a:t> debe escribir en el archivo si el </a:t>
            </a:r>
            <a:r>
              <a:rPr lang="es-PE" sz="2800" dirty="0" err="1" smtClean="0"/>
              <a:t>logger</a:t>
            </a:r>
            <a:r>
              <a:rPr lang="es-PE" sz="2800" dirty="0" smtClean="0"/>
              <a:t> está habilitado.</a:t>
            </a:r>
          </a:p>
        </p:txBody>
      </p:sp>
    </p:spTree>
    <p:extLst>
      <p:ext uri="{BB962C8B-B14F-4D97-AF65-F5344CB8AC3E}">
        <p14:creationId xmlns:p14="http://schemas.microsoft.com/office/powerpoint/2010/main" val="3006028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124744"/>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447645"/>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br>
              <a:rPr lang="es-PE" sz="2400" dirty="0" smtClean="0"/>
            </a:br>
            <a:r>
              <a:rPr lang="es-PE" sz="2400" dirty="0" err="1" smtClean="0"/>
              <a:t>Ejm</a:t>
            </a:r>
            <a:r>
              <a:rPr lang="es-PE" sz="2400" dirty="0" smtClean="0"/>
              <a:t>: </a:t>
            </a:r>
            <a:r>
              <a:rPr lang="es-PE" sz="2400" dirty="0" err="1" smtClean="0"/>
              <a:t>GetUserManager.GetUser</a:t>
            </a:r>
            <a:r>
              <a:rPr lang="es-PE" sz="2400" dirty="0" smtClean="0"/>
              <a:t>(1).</a:t>
            </a:r>
            <a:r>
              <a:rPr lang="es-PE" sz="2400" dirty="0" err="1" smtClean="0"/>
              <a:t>Profile</a:t>
            </a:r>
            <a:r>
              <a:rPr lang="es-PE" sz="2400" dirty="0" smtClean="0"/>
              <a:t>().</a:t>
            </a:r>
            <a:r>
              <a:rPr lang="es-PE" sz="2400" dirty="0" err="1" smtClean="0"/>
              <a:t>IsAdmin</a:t>
            </a:r>
            <a:r>
              <a:rPr lang="es-PE" sz="2400" dirty="0" smtClean="0"/>
              <a:t>.</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48608</TotalTime>
  <Words>3975</Words>
  <Application>Microsoft Office PowerPoint</Application>
  <PresentationFormat>Presentación en pantalla (4:3)</PresentationFormat>
  <Paragraphs>520</Paragraphs>
  <Slides>50</Slides>
  <Notes>50</Notes>
  <HiddenSlides>0</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BlackTheme</vt:lpstr>
      <vt:lpstr>Licencia de Uso</vt:lpstr>
      <vt:lpstr>Test Doubles Test Automation</vt:lpstr>
      <vt:lpstr>Presentación de PowerPoint</vt:lpstr>
      <vt:lpstr>Ejercicio Revisar las pruebas realizadas a un código "no testeable"</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1514</cp:revision>
  <dcterms:created xsi:type="dcterms:W3CDTF">2010-05-16T05:09:58Z</dcterms:created>
  <dcterms:modified xsi:type="dcterms:W3CDTF">2012-11-09T18:12:11Z</dcterms:modified>
</cp:coreProperties>
</file>