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2.xml" ContentType="application/vnd.openxmlformats-officedocument.presentationml.comments+xml"/>
  <Override PartName="/ppt/notesSlides/notesSlide33.xml" ContentType="application/vnd.openxmlformats-officedocument.presentationml.notesSlide+xml"/>
  <Override PartName="/ppt/comments/comment3.xml" ContentType="application/vnd.openxmlformats-officedocument.presentationml.comments+xml"/>
  <Override PartName="/ppt/notesSlides/notesSlide34.xml" ContentType="application/vnd.openxmlformats-officedocument.presentationml.notesSlide+xml"/>
  <Override PartName="/ppt/comments/comment4.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59" r:id="rId15"/>
    <p:sldId id="534" r:id="rId16"/>
    <p:sldId id="557" r:id="rId17"/>
    <p:sldId id="536" r:id="rId18"/>
    <p:sldId id="560" r:id="rId19"/>
    <p:sldId id="538" r:id="rId20"/>
    <p:sldId id="643" r:id="rId21"/>
    <p:sldId id="644" r:id="rId22"/>
    <p:sldId id="645" r:id="rId23"/>
    <p:sldId id="542" r:id="rId24"/>
    <p:sldId id="578" r:id="rId25"/>
    <p:sldId id="577" r:id="rId26"/>
    <p:sldId id="539" r:id="rId27"/>
    <p:sldId id="562" r:id="rId28"/>
    <p:sldId id="575" r:id="rId29"/>
    <p:sldId id="579" r:id="rId30"/>
    <p:sldId id="583" r:id="rId31"/>
    <p:sldId id="582" r:id="rId32"/>
    <p:sldId id="584" r:id="rId33"/>
    <p:sldId id="574" r:id="rId34"/>
    <p:sldId id="685" r:id="rId35"/>
    <p:sldId id="686" r:id="rId36"/>
    <p:sldId id="58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09/11/2012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Cuando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0000"/>
                </a:solidFill>
              </a:rPr>
              <a:t>El N° de Test Unitarios es proporcional al tamaño del sistema.</a:t>
            </a:r>
          </a:p>
          <a:p>
            <a:r>
              <a:rPr lang="es-PE" sz="2800" dirty="0" smtClean="0"/>
              <a:t>Usar los test de integración para verificar errores a nivel de sistema (</a:t>
            </a:r>
            <a:r>
              <a:rPr lang="es-PE" sz="2800" dirty="0" err="1" smtClean="0"/>
              <a:t>Networking</a:t>
            </a:r>
            <a:r>
              <a:rPr lang="es-PE" sz="2800" dirty="0" smtClean="0"/>
              <a:t>, BD </a:t>
            </a:r>
            <a:r>
              <a:rPr lang="es-PE" sz="2800" dirty="0" err="1" smtClean="0"/>
              <a:t>Schema</a:t>
            </a:r>
            <a:r>
              <a:rPr lang="es-PE" sz="2800" dirty="0" smtClean="0"/>
              <a:t>, </a:t>
            </a:r>
            <a:r>
              <a:rPr lang="es-PE" sz="2800" dirty="0" err="1" smtClean="0"/>
              <a:t>caching</a:t>
            </a:r>
            <a:r>
              <a:rPr lang="es-PE" sz="2800" dirty="0" smtClean="0"/>
              <a:t>, </a:t>
            </a:r>
            <a:r>
              <a:rPr lang="es-PE" sz="2800" dirty="0" err="1" smtClean="0"/>
              <a:t>etc</a:t>
            </a:r>
            <a:r>
              <a:rPr lang="es-PE" sz="2800" dirty="0" smtClean="0"/>
              <a:t>)</a:t>
            </a:r>
            <a:br>
              <a:rPr lang="es-PE" sz="2800" dirty="0" smtClean="0"/>
            </a:br>
            <a:r>
              <a:rPr lang="es-PE" sz="2800" dirty="0" smtClean="0"/>
              <a:t>y para probar solo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0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48605</TotalTime>
  <Words>2167</Words>
  <Application>Microsoft Office PowerPoint</Application>
  <PresentationFormat>Presentación en pantalla (4:3)</PresentationFormat>
  <Paragraphs>299</Paragraphs>
  <Slides>36</Slides>
  <Notes>36</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Cuando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1514</cp:revision>
  <dcterms:created xsi:type="dcterms:W3CDTF">2010-05-16T05:09:58Z</dcterms:created>
  <dcterms:modified xsi:type="dcterms:W3CDTF">2012-11-09T18:12:57Z</dcterms:modified>
</cp:coreProperties>
</file>