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2" r:id="rId2"/>
    <p:sldId id="277" r:id="rId3"/>
    <p:sldId id="27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AE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04" autoAdjust="0"/>
  </p:normalViewPr>
  <p:slideViewPr>
    <p:cSldViewPr snapToGrid="0" snapToObjects="1">
      <p:cViewPr varScale="1">
        <p:scale>
          <a:sx n="50" d="100"/>
          <a:sy n="50" d="100"/>
        </p:scale>
        <p:origin x="-1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5EC78-7F0C-C34B-9C24-7E6812947A39}" type="datetimeFigureOut">
              <a:rPr lang="en-US" smtClean="0"/>
              <a:t>8/17/17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3A030-F2FB-F243-8174-E9FC6DBDC2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41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3A030-F2FB-F243-8174-E9FC6DBDC2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311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3A030-F2FB-F243-8174-E9FC6DBDC2F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87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8/17/17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22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8/17/17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45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8/17/17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89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8/17/17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22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8/17/17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09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8/17/17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20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8/17/17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20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8/17/17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44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8/17/17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55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8/17/17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77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8/17/17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80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F6F2C-E0AB-D546-B958-ACAE4B712F0D}" type="datetimeFigureOut">
              <a:rPr lang="en-US" smtClean="0"/>
              <a:t>8/17/17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32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Dosis"/>
          <a:ea typeface="+mj-ea"/>
          <a:cs typeface="Dosi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Dosis"/>
          <a:ea typeface="+mn-ea"/>
          <a:cs typeface="Dosi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Dosis"/>
          <a:ea typeface="+mn-ea"/>
          <a:cs typeface="Dosi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Dosis"/>
          <a:ea typeface="+mn-ea"/>
          <a:cs typeface="Dosi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Dosis"/>
          <a:ea typeface="+mn-ea"/>
          <a:cs typeface="Dosi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Dosis"/>
          <a:ea typeface="+mn-ea"/>
          <a:cs typeface="Dosi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4214738" y="1221268"/>
            <a:ext cx="4602747" cy="178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 anchor="ctr"/>
          <a:lstStyle>
            <a:lvl1pPr marL="39688" algn="l">
              <a:defRPr sz="1200">
                <a:solidFill>
                  <a:schemeClr val="tx1"/>
                </a:solidFill>
                <a:latin typeface="Chalkboard" charset="0"/>
              </a:defRPr>
            </a:lvl1pPr>
            <a:lvl2pPr algn="l">
              <a:defRPr sz="1200">
                <a:solidFill>
                  <a:schemeClr val="tx1"/>
                </a:solidFill>
                <a:latin typeface="Chalkboard" charset="0"/>
              </a:defRPr>
            </a:lvl2pPr>
            <a:lvl3pPr algn="l">
              <a:defRPr sz="1200">
                <a:solidFill>
                  <a:schemeClr val="tx1"/>
                </a:solidFill>
                <a:latin typeface="Chalkboard" charset="0"/>
              </a:defRPr>
            </a:lvl3pPr>
            <a:lvl4pPr algn="l">
              <a:defRPr sz="1200">
                <a:solidFill>
                  <a:schemeClr val="tx1"/>
                </a:solidFill>
                <a:latin typeface="Chalkboard" charset="0"/>
              </a:defRPr>
            </a:lvl4pPr>
            <a:lvl5pPr algn="l">
              <a:defRPr sz="1200">
                <a:solidFill>
                  <a:schemeClr val="tx1"/>
                </a:solidFill>
                <a:latin typeface="Chalkboard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halkboard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halkboard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halkboard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halkboard" charset="0"/>
              </a:defRPr>
            </a:lvl9pPr>
          </a:lstStyle>
          <a:p>
            <a:pPr algn="ctr">
              <a:spcBef>
                <a:spcPts val="700"/>
              </a:spcBef>
            </a:pPr>
            <a:r>
              <a:rPr lang="en-US" altLang="es-PE" sz="4400" b="1" dirty="0" smtClean="0">
                <a:solidFill>
                  <a:srgbClr val="000000"/>
                </a:solidFill>
                <a:latin typeface="Dosis"/>
                <a:ea typeface="Lucida Grande" charset="0"/>
                <a:cs typeface="Dosis"/>
                <a:sym typeface="Lucida Grande" charset="0"/>
              </a:rPr>
              <a:t>ANGEL NÚÑEZ</a:t>
            </a:r>
            <a:r>
              <a:rPr lang="en-US" altLang="es-PE" sz="1000" b="1" dirty="0" smtClean="0">
                <a:solidFill>
                  <a:srgbClr val="000000"/>
                </a:solidFill>
                <a:latin typeface="Dosis"/>
                <a:ea typeface="ヒラギノ角ゴ ProN W6" charset="0"/>
                <a:cs typeface="Dosis"/>
                <a:sym typeface="Lucida Grande" charset="0"/>
              </a:rPr>
              <a:t/>
            </a:r>
            <a:br>
              <a:rPr lang="en-US" altLang="es-PE" sz="1000" b="1" dirty="0" smtClean="0">
                <a:solidFill>
                  <a:srgbClr val="000000"/>
                </a:solidFill>
                <a:latin typeface="Dosis"/>
                <a:ea typeface="ヒラギノ角ゴ ProN W6" charset="0"/>
                <a:cs typeface="Dosis"/>
                <a:sym typeface="Lucida Grande" charset="0"/>
              </a:rPr>
            </a:br>
            <a:endParaRPr lang="en-US" altLang="es-PE" sz="1000" b="1" dirty="0" smtClean="0">
              <a:solidFill>
                <a:srgbClr val="000000"/>
              </a:solidFill>
              <a:latin typeface="Dosis"/>
              <a:ea typeface="ヒラギノ角ゴ ProN W6" charset="0"/>
              <a:cs typeface="Dosis"/>
              <a:sym typeface="Lucida Grande" charset="0"/>
            </a:endParaRPr>
          </a:p>
          <a:p>
            <a:pPr algn="ctr">
              <a:spcBef>
                <a:spcPts val="700"/>
              </a:spcBef>
            </a:pPr>
            <a:r>
              <a:rPr lang="en-US" altLang="es-PE" sz="2800" b="1" dirty="0" smtClean="0">
                <a:solidFill>
                  <a:srgbClr val="000000"/>
                </a:solidFill>
                <a:latin typeface="Dosis"/>
                <a:ea typeface="ヒラギノ角ゴ ProN W6" charset="0"/>
                <a:cs typeface="Dosis"/>
                <a:sym typeface="Lucida Grande" charset="0"/>
              </a:rPr>
              <a:t>Agile Quality </a:t>
            </a:r>
            <a:r>
              <a:rPr lang="en-US" altLang="es-PE" sz="2800" b="1" dirty="0">
                <a:solidFill>
                  <a:srgbClr val="000000"/>
                </a:solidFill>
                <a:latin typeface="Dosis"/>
                <a:ea typeface="ヒラギノ角ゴ ProN W6" charset="0"/>
                <a:cs typeface="Dosis"/>
                <a:sym typeface="Lucida Grande" charset="0"/>
              </a:rPr>
              <a:t>Specialist,</a:t>
            </a:r>
          </a:p>
          <a:p>
            <a:pPr algn="ctr">
              <a:spcBef>
                <a:spcPts val="700"/>
              </a:spcBef>
            </a:pPr>
            <a:r>
              <a:rPr lang="en-US" altLang="es-PE" sz="2800" b="1" dirty="0">
                <a:solidFill>
                  <a:srgbClr val="000000"/>
                </a:solidFill>
                <a:latin typeface="Dosis"/>
                <a:ea typeface="ヒラギノ角ゴ ProN W6" charset="0"/>
                <a:cs typeface="Dosis"/>
                <a:sym typeface="Lucida Grande" charset="0"/>
              </a:rPr>
              <a:t>Consultant &amp; Trainer</a:t>
            </a:r>
          </a:p>
        </p:txBody>
      </p:sp>
      <p:pic>
        <p:nvPicPr>
          <p:cNvPr id="9" name="14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7806" y="1022033"/>
            <a:ext cx="2989426" cy="3729723"/>
          </a:xfrm>
          <a:prstGeom prst="rect">
            <a:avLst/>
          </a:prstGeom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413442" y="4792334"/>
            <a:ext cx="2663783" cy="10440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19088" indent="-315913">
              <a:lnSpc>
                <a:spcPct val="120000"/>
              </a:lnSpc>
              <a:spcBef>
                <a:spcPts val="700"/>
              </a:spcBef>
              <a:buClrTx/>
              <a:buSzPct val="60000"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s-PE" sz="2400" dirty="0">
                <a:solidFill>
                  <a:srgbClr val="000000"/>
                </a:solidFill>
                <a:latin typeface="Dosis"/>
                <a:ea typeface="ヒラギノ角ゴ ProN W6" charset="0"/>
                <a:cs typeface="Dosis"/>
              </a:rPr>
              <a:t>angel.nunez@kleer.la</a:t>
            </a:r>
          </a:p>
          <a:p>
            <a:pPr marL="319088" indent="-315913">
              <a:lnSpc>
                <a:spcPct val="90000"/>
              </a:lnSpc>
              <a:spcBef>
                <a:spcPts val="700"/>
              </a:spcBef>
              <a:buClrTx/>
              <a:buSzPct val="60000"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s-PE" sz="2400" dirty="0">
                <a:solidFill>
                  <a:srgbClr val="000000"/>
                </a:solidFill>
                <a:latin typeface="Dosis"/>
                <a:ea typeface="ヒラギノ角ゴ ProN W6" charset="0"/>
                <a:cs typeface="Dosis"/>
              </a:rPr>
              <a:t>@</a:t>
            </a:r>
            <a:r>
              <a:rPr lang="es-PE" sz="2400" dirty="0" smtClean="0">
                <a:solidFill>
                  <a:srgbClr val="000000"/>
                </a:solidFill>
                <a:latin typeface="Dosis"/>
                <a:ea typeface="ヒラギノ角ゴ ProN W6" charset="0"/>
                <a:cs typeface="Dosis"/>
              </a:rPr>
              <a:t>snahider</a:t>
            </a:r>
            <a:endParaRPr lang="es-PE" sz="2400" dirty="0">
              <a:solidFill>
                <a:srgbClr val="000000"/>
              </a:solidFill>
              <a:latin typeface="Dosis"/>
              <a:cs typeface="Dosi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997" y="5209140"/>
            <a:ext cx="724978" cy="7249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806" y="4931904"/>
            <a:ext cx="381000" cy="381000"/>
          </a:xfrm>
          <a:prstGeom prst="rect">
            <a:avLst/>
          </a:prstGeom>
        </p:spPr>
      </p:pic>
      <p:pic>
        <p:nvPicPr>
          <p:cNvPr id="15" name="Picture 14" descr="Logo_Kleer_GrisBlanc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4633" y="3647618"/>
            <a:ext cx="3197580" cy="89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3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67" y="4096743"/>
            <a:ext cx="8189469" cy="1954982"/>
          </a:xfrm>
        </p:spPr>
        <p:txBody>
          <a:bodyPr anchor="ctr">
            <a:noAutofit/>
          </a:bodyPr>
          <a:lstStyle/>
          <a:p>
            <a:r>
              <a:rPr lang="es-ES" sz="4800" dirty="0" err="1">
                <a:solidFill>
                  <a:srgbClr val="000000"/>
                </a:solidFill>
              </a:rPr>
              <a:t>Continuous</a:t>
            </a:r>
            <a:r>
              <a:rPr lang="es-ES" sz="4800" dirty="0">
                <a:solidFill>
                  <a:srgbClr val="000000"/>
                </a:solidFill>
              </a:rPr>
              <a:t> </a:t>
            </a:r>
            <a:r>
              <a:rPr lang="es-ES" sz="4800" dirty="0" err="1">
                <a:solidFill>
                  <a:srgbClr val="000000"/>
                </a:solidFill>
              </a:rPr>
              <a:t>Delivery</a:t>
            </a:r>
            <a:r>
              <a:rPr lang="es-ES" sz="4800" dirty="0">
                <a:solidFill>
                  <a:srgbClr val="000000"/>
                </a:solidFill>
              </a:rPr>
              <a:t> </a:t>
            </a:r>
            <a:r>
              <a:rPr lang="es-ES" sz="4800" dirty="0" smtClean="0">
                <a:solidFill>
                  <a:srgbClr val="000000"/>
                </a:solidFill>
              </a:rPr>
              <a:t/>
            </a:r>
            <a:br>
              <a:rPr lang="es-ES" sz="4800" dirty="0" smtClean="0">
                <a:solidFill>
                  <a:srgbClr val="000000"/>
                </a:solidFill>
              </a:rPr>
            </a:br>
            <a:r>
              <a:rPr lang="es-ES" sz="4800" dirty="0" smtClean="0">
                <a:solidFill>
                  <a:srgbClr val="000000"/>
                </a:solidFill>
              </a:rPr>
              <a:t>con Contenedores</a:t>
            </a:r>
            <a:endParaRPr lang="es-ES" sz="4800" dirty="0">
              <a:solidFill>
                <a:srgbClr val="000000"/>
              </a:solidFill>
            </a:endParaRPr>
          </a:p>
        </p:txBody>
      </p:sp>
      <p:pic>
        <p:nvPicPr>
          <p:cNvPr id="4" name="Picture 3" descr="dock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60" y="410920"/>
            <a:ext cx="4591880" cy="40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52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 m</a:t>
            </a:r>
            <a:r>
              <a:rPr lang="es-ES" dirty="0" smtClean="0"/>
              <a:t>ás </a:t>
            </a:r>
            <a:r>
              <a:rPr lang="es-ES" dirty="0" err="1" smtClean="0"/>
              <a:t>Slides</a:t>
            </a:r>
            <a:r>
              <a:rPr lang="es-ES" dirty="0" smtClean="0"/>
              <a:t>, Todo En Vivo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878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64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3635</TotalTime>
  <Words>18</Words>
  <Application>Microsoft Macintosh PowerPoint</Application>
  <PresentationFormat>On-screen Show (4:3)</PresentationFormat>
  <Paragraphs>9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Continuous Delivery  con Contenedores</vt:lpstr>
      <vt:lpstr>No más Slides, Todo En Vivo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Nuñez</dc:creator>
  <cp:lastModifiedBy>Angel Nuñez</cp:lastModifiedBy>
  <cp:revision>95</cp:revision>
  <dcterms:created xsi:type="dcterms:W3CDTF">2016-08-12T18:19:05Z</dcterms:created>
  <dcterms:modified xsi:type="dcterms:W3CDTF">2017-08-18T16:56:59Z</dcterms:modified>
</cp:coreProperties>
</file>