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1180" autoAdjust="0"/>
  </p:normalViewPr>
  <p:slideViewPr>
    <p:cSldViewPr snapToGrid="0" snapToObjects="1">
      <p:cViewPr varScale="1">
        <p:scale>
          <a:sx n="99" d="100"/>
          <a:sy n="99" d="100"/>
        </p:scale>
        <p:origin x="2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EC78-7F0C-C34B-9C24-7E6812947A39}" type="datetimeFigureOut">
              <a:rPr lang="en-US" smtClean="0"/>
              <a:t>5/16/20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A030-F2FB-F243-8174-E9FC6DBDC2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stateless-application/guestbook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/examples/tree/master/guestboo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rungupta.me/kubernetes-namespaces-qos-clust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kubernetes-autoscaling-101-cluster-autoscaler-horizontal-pod-autoscaler-and-vertical-pod-2a441d9ad23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oogle-cloud/kubernetes-nodeport-vs-loadbalancer-vs-ingress-when-should-i-use-what-922f010849e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https://kubernetes.io/docs/tutorials/stateless-application/guestbook/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https://github.com/kubernetes/examples/tree/master/guestbook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0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http://blog.arungupta.me/kubernetes-namespaces-qos-cluster/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9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https://levelup.gitconnected.com/kubernetes-autoscaling-101-cluster-autoscaler-horizontal-pod-autoscaler-and-vertical-pod-2a441d9ad231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85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https://medium.com/google-cloud/kubernetes-nodeport-vs-loadbalancer-vs-ingress-when-should-i-use-what-922f010849e0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A030-F2FB-F243-8174-E9FC6DBDC2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16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7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F2C-E0AB-D546-B958-ACAE4B712F0D}" type="datetimeFigureOut">
              <a:rPr lang="en-US" smtClean="0"/>
              <a:t>5/16/20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Dosis"/>
          <a:ea typeface="+mj-ea"/>
          <a:cs typeface="Dosi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osis"/>
          <a:ea typeface="+mn-ea"/>
          <a:cs typeface="Dosi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osis"/>
          <a:ea typeface="+mn-ea"/>
          <a:cs typeface="Dosi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osis"/>
          <a:ea typeface="+mn-ea"/>
          <a:cs typeface="Dosi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osis"/>
          <a:ea typeface="+mn-ea"/>
          <a:cs typeface="Dosi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osis"/>
          <a:ea typeface="+mn-ea"/>
          <a:cs typeface="Dosi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8" y="4399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7200" dirty="0" err="1"/>
              <a:t>Kubernetes</a:t>
            </a:r>
            <a:r>
              <a:rPr lang="es-ES" sz="7200" dirty="0"/>
              <a:t> Demo</a:t>
            </a:r>
          </a:p>
        </p:txBody>
      </p:sp>
      <p:pic>
        <p:nvPicPr>
          <p:cNvPr id="6" name="Picture 5" descr="k8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7" y="595111"/>
            <a:ext cx="3647397" cy="36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GuestBook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5621656" y="4326678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801245" y="2095342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5533888" y="1833847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86832" y="2707751"/>
            <a:ext cx="1359235" cy="566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86832" y="4217423"/>
            <a:ext cx="1359235" cy="800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6370" y="2523085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Reads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3916370" y="4648868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Writes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6521697" y="3698663"/>
            <a:ext cx="7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Sync</a:t>
            </a:r>
            <a:endParaRPr lang="es-E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366800" y="3609401"/>
            <a:ext cx="6717" cy="6119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Pod</a:t>
            </a:r>
            <a:endParaRPr lang="es-ES" dirty="0"/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932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Replicas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439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Frontend</a:t>
            </a:r>
            <a:r>
              <a:rPr lang="es-ES" dirty="0"/>
              <a:t> Expuesto Públicamente</a:t>
            </a: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Master </a:t>
            </a:r>
            <a:r>
              <a:rPr lang="es-ES" dirty="0" err="1"/>
              <a:t>Pod</a:t>
            </a:r>
            <a:endParaRPr lang="es-ES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4534547" y="4981895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36977" y="4047504"/>
            <a:ext cx="1083272" cy="9259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3561101" y="4172026"/>
            <a:ext cx="576000" cy="575999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13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Master</a:t>
            </a:r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</a:t>
            </a:r>
            <a:r>
              <a:rPr lang="es-ES" dirty="0">
                <a:solidFill>
                  <a:srgbClr val="000000"/>
                </a:solidFill>
              </a:rPr>
              <a:t>-master: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Redis</a:t>
            </a:r>
            <a:r>
              <a:rPr lang="es-ES" dirty="0"/>
              <a:t> </a:t>
            </a:r>
            <a:r>
              <a:rPr lang="es-ES" dirty="0" err="1"/>
              <a:t>Slaves</a:t>
            </a:r>
            <a:endParaRPr lang="es-E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Guestbook</a:t>
            </a:r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[</a:t>
            </a:r>
            <a:r>
              <a:rPr lang="es-ES" dirty="0" err="1">
                <a:solidFill>
                  <a:srgbClr val="000000"/>
                </a:solidFill>
              </a:rPr>
              <a:t>Node</a:t>
            </a:r>
            <a:r>
              <a:rPr lang="es-ES" dirty="0">
                <a:solidFill>
                  <a:srgbClr val="000000"/>
                </a:solidFill>
              </a:rPr>
              <a:t> IP]:</a:t>
            </a:r>
            <a:r>
              <a:rPr lang="is-IS" dirty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 and </a:t>
            </a:r>
            <a:br>
              <a:rPr lang="es-ES" dirty="0"/>
            </a:br>
            <a:r>
              <a:rPr lang="es-ES" dirty="0"/>
              <a:t>Load </a:t>
            </a:r>
            <a:r>
              <a:rPr lang="es-ES" dirty="0" err="1"/>
              <a:t>Balancing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</a:t>
            </a:r>
            <a:r>
              <a:rPr lang="es-ES" dirty="0">
                <a:solidFill>
                  <a:srgbClr val="000000"/>
                </a:solidFill>
              </a:rPr>
              <a:t>-master: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52769" y="2319993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0000"/>
                </a:solidFill>
              </a:rPr>
              <a:t>redis-slave</a:t>
            </a:r>
            <a:r>
              <a:rPr lang="es-ES" dirty="0">
                <a:solidFill>
                  <a:srgbClr val="000000"/>
                </a:solidFill>
              </a:rPr>
              <a:t>:</a:t>
            </a:r>
            <a:r>
              <a:rPr lang="is-IS" dirty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321506" y="2112948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7054149" y="1851453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Redis</a:t>
            </a:r>
            <a:r>
              <a:rPr lang="es-ES" dirty="0">
                <a:solidFill>
                  <a:schemeClr val="tx1"/>
                </a:solidFill>
              </a:rPr>
              <a:t>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7378" y="3552948"/>
            <a:ext cx="597667" cy="4945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6977" y="2967506"/>
            <a:ext cx="908952" cy="684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24927" y="2552683"/>
            <a:ext cx="539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1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153</Words>
  <Application>Microsoft Macintosh PowerPoint</Application>
  <PresentationFormat>On-screen Show (4:3)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Dosis</vt:lpstr>
      <vt:lpstr>Office Theme</vt:lpstr>
      <vt:lpstr>Kubernetes Demo</vt:lpstr>
      <vt:lpstr>GuestBook</vt:lpstr>
      <vt:lpstr>1 Pod</vt:lpstr>
      <vt:lpstr>3 Replicas</vt:lpstr>
      <vt:lpstr>Frontend Expuesto Públicamente</vt:lpstr>
      <vt:lpstr>Redis Master Pod</vt:lpstr>
      <vt:lpstr>Redis Master</vt:lpstr>
      <vt:lpstr>Redis Slaves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Nuñez</dc:creator>
  <cp:lastModifiedBy>Angel Nuñez Salazar</cp:lastModifiedBy>
  <cp:revision>110</cp:revision>
  <dcterms:created xsi:type="dcterms:W3CDTF">2016-08-12T18:19:05Z</dcterms:created>
  <dcterms:modified xsi:type="dcterms:W3CDTF">2020-05-16T19:46:12Z</dcterms:modified>
</cp:coreProperties>
</file>