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80" r:id="rId3"/>
    <p:sldId id="281" r:id="rId4"/>
    <p:sldId id="282" r:id="rId5"/>
    <p:sldId id="283" r:id="rId6"/>
    <p:sldId id="284" r:id="rId7"/>
    <p:sldId id="285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E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81180" autoAdjust="0"/>
  </p:normalViewPr>
  <p:slideViewPr>
    <p:cSldViewPr snapToGrid="0" snapToObjects="1">
      <p:cViewPr varScale="1">
        <p:scale>
          <a:sx n="99" d="100"/>
          <a:sy n="99" d="100"/>
        </p:scale>
        <p:origin x="22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EC78-7F0C-C34B-9C24-7E6812947A39}" type="datetimeFigureOut">
              <a:rPr lang="en-US" smtClean="0"/>
              <a:t>5/16/20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3A030-F2FB-F243-8174-E9FC6DBDC2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41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utorials/stateless-application/guestbook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https://kubernetes.io/docs/tutorials/stateless-application/guestbook/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3A030-F2FB-F243-8174-E9FC6DBDC2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40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22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45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89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22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09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20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2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44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55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7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80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32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Dosis"/>
          <a:ea typeface="+mj-ea"/>
          <a:cs typeface="Dosi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Dosis"/>
          <a:ea typeface="+mn-ea"/>
          <a:cs typeface="Dosi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Dosis"/>
          <a:ea typeface="+mn-ea"/>
          <a:cs typeface="Dosi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Dosis"/>
          <a:ea typeface="+mn-ea"/>
          <a:cs typeface="Dosi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Dosis"/>
          <a:ea typeface="+mn-ea"/>
          <a:cs typeface="Dosi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Dosis"/>
          <a:ea typeface="+mn-ea"/>
          <a:cs typeface="Dosi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68" y="4399087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s-ES" sz="7200" dirty="0" err="1"/>
              <a:t>Kubernetes</a:t>
            </a:r>
            <a:r>
              <a:rPr lang="es-ES" sz="7200" dirty="0"/>
              <a:t> Demo</a:t>
            </a:r>
          </a:p>
        </p:txBody>
      </p:sp>
      <p:pic>
        <p:nvPicPr>
          <p:cNvPr id="6" name="Picture 5" descr="k8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27" y="595111"/>
            <a:ext cx="3647397" cy="36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6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GuestBook</a:t>
            </a:r>
            <a:endParaRPr lang="es-ES" dirty="0"/>
          </a:p>
        </p:txBody>
      </p:sp>
      <p:sp>
        <p:nvSpPr>
          <p:cNvPr id="6" name="Rounded Rectangle 5"/>
          <p:cNvSpPr/>
          <p:nvPr/>
        </p:nvSpPr>
        <p:spPr>
          <a:xfrm>
            <a:off x="5621656" y="4326678"/>
            <a:ext cx="1419407" cy="1439999"/>
          </a:xfrm>
          <a:prstGeom prst="roundRect">
            <a:avLst>
              <a:gd name="adj" fmla="val 112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Redis</a:t>
            </a:r>
            <a:r>
              <a:rPr lang="es-ES" dirty="0">
                <a:solidFill>
                  <a:schemeClr val="tx1"/>
                </a:solidFill>
              </a:rPr>
              <a:t> Master</a:t>
            </a: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5801245" y="2095342"/>
            <a:ext cx="1440000" cy="1440000"/>
          </a:xfrm>
          <a:prstGeom prst="roundRect">
            <a:avLst>
              <a:gd name="adj" fmla="val 11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2114075" y="3147778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1855577" y="2886283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1570181" y="2608135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Guestbook</a:t>
            </a:r>
            <a:endParaRPr lang="es-ES" sz="2000" dirty="0">
              <a:solidFill>
                <a:schemeClr val="tx1"/>
              </a:solidFill>
            </a:endParaRPr>
          </a:p>
          <a:p>
            <a:pPr algn="ctr"/>
            <a:r>
              <a:rPr lang="es-ES" sz="2000" dirty="0" err="1">
                <a:solidFill>
                  <a:schemeClr val="tx1"/>
                </a:solidFill>
              </a:rPr>
              <a:t>Frontend</a:t>
            </a:r>
            <a:r>
              <a:rPr lang="es-ES" sz="20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5533888" y="1833847"/>
            <a:ext cx="1440000" cy="1440000"/>
          </a:xfrm>
          <a:prstGeom prst="roundRect">
            <a:avLst>
              <a:gd name="adj" fmla="val 11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Redis</a:t>
            </a:r>
            <a:r>
              <a:rPr lang="es-ES" dirty="0">
                <a:solidFill>
                  <a:schemeClr val="tx1"/>
                </a:solidFill>
              </a:rPr>
              <a:t> 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Slave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086832" y="2707751"/>
            <a:ext cx="1359235" cy="56609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086832" y="4217423"/>
            <a:ext cx="1359235" cy="80077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16370" y="2523085"/>
            <a:ext cx="123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Reads</a:t>
            </a:r>
            <a:endParaRPr lang="es-ES" dirty="0"/>
          </a:p>
        </p:txBody>
      </p:sp>
      <p:sp>
        <p:nvSpPr>
          <p:cNvPr id="16" name="TextBox 15"/>
          <p:cNvSpPr txBox="1"/>
          <p:nvPr/>
        </p:nvSpPr>
        <p:spPr>
          <a:xfrm>
            <a:off x="3916370" y="4648868"/>
            <a:ext cx="123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Writes</a:t>
            </a:r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6521697" y="3698663"/>
            <a:ext cx="71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Sync</a:t>
            </a:r>
            <a:endParaRPr lang="es-E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366800" y="3609401"/>
            <a:ext cx="6717" cy="6119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3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 </a:t>
            </a:r>
            <a:r>
              <a:rPr lang="es-ES" dirty="0" err="1"/>
              <a:t>Pod</a:t>
            </a:r>
            <a:endParaRPr lang="es-ES" dirty="0"/>
          </a:p>
        </p:txBody>
      </p:sp>
      <p:sp>
        <p:nvSpPr>
          <p:cNvPr id="29" name="Rounded Rectangle 28"/>
          <p:cNvSpPr>
            <a:spLocks/>
          </p:cNvSpPr>
          <p:nvPr/>
        </p:nvSpPr>
        <p:spPr>
          <a:xfrm>
            <a:off x="1570181" y="2608135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Guestbook</a:t>
            </a:r>
            <a:endParaRPr lang="es-ES" sz="2000" dirty="0">
              <a:solidFill>
                <a:schemeClr val="tx1"/>
              </a:solidFill>
            </a:endParaRPr>
          </a:p>
          <a:p>
            <a:pPr algn="ctr"/>
            <a:r>
              <a:rPr lang="es-ES" sz="2000" dirty="0" err="1">
                <a:solidFill>
                  <a:schemeClr val="tx1"/>
                </a:solidFill>
              </a:rPr>
              <a:t>Frontend</a:t>
            </a:r>
            <a:r>
              <a:rPr lang="es-ES" sz="2000" dirty="0">
                <a:solidFill>
                  <a:schemeClr val="tx1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9326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 Replicas</a:t>
            </a: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2114075" y="3147778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1855577" y="2886283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1570181" y="2608135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Guestbook</a:t>
            </a:r>
            <a:endParaRPr lang="es-ES" sz="2000" dirty="0">
              <a:solidFill>
                <a:schemeClr val="tx1"/>
              </a:solidFill>
            </a:endParaRPr>
          </a:p>
          <a:p>
            <a:pPr algn="ctr"/>
            <a:r>
              <a:rPr lang="es-ES" sz="2000" dirty="0" err="1">
                <a:solidFill>
                  <a:schemeClr val="tx1"/>
                </a:solidFill>
              </a:rPr>
              <a:t>Frontend</a:t>
            </a:r>
            <a:r>
              <a:rPr lang="es-ES" sz="2000" dirty="0">
                <a:solidFill>
                  <a:schemeClr val="tx1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4399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Frontend</a:t>
            </a:r>
            <a:r>
              <a:rPr lang="es-ES" dirty="0"/>
              <a:t> Expuesto Públicamente</a:t>
            </a:r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1373750" y="3507149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>
            <a:spLocks/>
          </p:cNvSpPr>
          <p:nvPr/>
        </p:nvSpPr>
        <p:spPr>
          <a:xfrm>
            <a:off x="1115252" y="3245654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>
            <a:spLocks/>
          </p:cNvSpPr>
          <p:nvPr/>
        </p:nvSpPr>
        <p:spPr>
          <a:xfrm>
            <a:off x="829856" y="2967506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Guestbook</a:t>
            </a:r>
            <a:endParaRPr lang="es-ES" sz="2000" dirty="0">
              <a:solidFill>
                <a:schemeClr val="tx1"/>
              </a:solidFill>
            </a:endParaRPr>
          </a:p>
          <a:p>
            <a:pPr algn="ctr"/>
            <a:r>
              <a:rPr lang="es-ES" sz="2000" dirty="0" err="1">
                <a:solidFill>
                  <a:schemeClr val="tx1"/>
                </a:solidFill>
              </a:rPr>
              <a:t>Frontend</a:t>
            </a:r>
            <a:r>
              <a:rPr lang="es-ES" sz="20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29855" y="1641828"/>
            <a:ext cx="1802295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0000"/>
                </a:solidFill>
              </a:rPr>
              <a:t>[</a:t>
            </a:r>
            <a:r>
              <a:rPr lang="es-ES" dirty="0" err="1">
                <a:solidFill>
                  <a:srgbClr val="000000"/>
                </a:solidFill>
              </a:rPr>
              <a:t>Node</a:t>
            </a:r>
            <a:r>
              <a:rPr lang="es-ES" dirty="0">
                <a:solidFill>
                  <a:srgbClr val="000000"/>
                </a:solidFill>
              </a:rPr>
              <a:t> IP]:</a:t>
            </a:r>
            <a:r>
              <a:rPr lang="is-IS" dirty="0">
                <a:solidFill>
                  <a:srgbClr val="000000"/>
                </a:solidFill>
              </a:rPr>
              <a:t>30080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687813" y="2319993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7589" y="2233712"/>
            <a:ext cx="21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Endpoint</a:t>
            </a:r>
            <a:r>
              <a:rPr lang="es-ES" dirty="0"/>
              <a:t> and </a:t>
            </a:r>
            <a:br>
              <a:rPr lang="es-ES" dirty="0"/>
            </a:br>
            <a:r>
              <a:rPr lang="es-ES" dirty="0"/>
              <a:t>Load </a:t>
            </a:r>
            <a:r>
              <a:rPr lang="es-ES" dirty="0" err="1"/>
              <a:t>Balancing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12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Redis</a:t>
            </a:r>
            <a:r>
              <a:rPr lang="es-ES" dirty="0"/>
              <a:t> Master </a:t>
            </a:r>
            <a:r>
              <a:rPr lang="es-ES" dirty="0" err="1"/>
              <a:t>Pod</a:t>
            </a:r>
            <a:endParaRPr lang="es-ES" dirty="0"/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1373750" y="3507149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>
            <a:spLocks/>
          </p:cNvSpPr>
          <p:nvPr/>
        </p:nvSpPr>
        <p:spPr>
          <a:xfrm>
            <a:off x="1115252" y="3245654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829856" y="2967506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Guestbook</a:t>
            </a:r>
            <a:endParaRPr lang="es-ES" sz="2000" dirty="0">
              <a:solidFill>
                <a:schemeClr val="tx1"/>
              </a:solidFill>
            </a:endParaRPr>
          </a:p>
          <a:p>
            <a:pPr algn="ctr"/>
            <a:r>
              <a:rPr lang="es-ES" sz="2000" dirty="0" err="1">
                <a:solidFill>
                  <a:schemeClr val="tx1"/>
                </a:solidFill>
              </a:rPr>
              <a:t>Frontend</a:t>
            </a:r>
            <a:r>
              <a:rPr lang="es-ES" sz="20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29855" y="1641828"/>
            <a:ext cx="1802295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0000"/>
                </a:solidFill>
              </a:rPr>
              <a:t>[</a:t>
            </a:r>
            <a:r>
              <a:rPr lang="es-ES" dirty="0" err="1">
                <a:solidFill>
                  <a:srgbClr val="000000"/>
                </a:solidFill>
              </a:rPr>
              <a:t>Node</a:t>
            </a:r>
            <a:r>
              <a:rPr lang="es-ES" dirty="0">
                <a:solidFill>
                  <a:srgbClr val="000000"/>
                </a:solidFill>
              </a:rPr>
              <a:t> IP]:</a:t>
            </a:r>
            <a:r>
              <a:rPr lang="is-IS" dirty="0">
                <a:solidFill>
                  <a:srgbClr val="000000"/>
                </a:solidFill>
              </a:rPr>
              <a:t>30080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87813" y="2319993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37589" y="2233712"/>
            <a:ext cx="21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Endpoint</a:t>
            </a:r>
            <a:r>
              <a:rPr lang="es-ES" dirty="0"/>
              <a:t> and </a:t>
            </a:r>
            <a:br>
              <a:rPr lang="es-ES" dirty="0"/>
            </a:br>
            <a:r>
              <a:rPr lang="es-ES" dirty="0"/>
              <a:t>Load </a:t>
            </a:r>
            <a:r>
              <a:rPr lang="es-ES" dirty="0" err="1"/>
              <a:t>Balancing</a:t>
            </a:r>
            <a:endParaRPr lang="es-ES" dirty="0"/>
          </a:p>
        </p:txBody>
      </p:sp>
      <p:sp>
        <p:nvSpPr>
          <p:cNvPr id="16" name="Rounded Rectangle 15"/>
          <p:cNvSpPr/>
          <p:nvPr/>
        </p:nvSpPr>
        <p:spPr>
          <a:xfrm>
            <a:off x="4534547" y="4981895"/>
            <a:ext cx="1419407" cy="1439999"/>
          </a:xfrm>
          <a:prstGeom prst="roundRect">
            <a:avLst>
              <a:gd name="adj" fmla="val 112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Redis</a:t>
            </a:r>
            <a:r>
              <a:rPr lang="es-ES" dirty="0">
                <a:solidFill>
                  <a:schemeClr val="tx1"/>
                </a:solidFill>
              </a:rPr>
              <a:t>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336977" y="4047504"/>
            <a:ext cx="1083272" cy="9259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3561101" y="4172026"/>
            <a:ext cx="576000" cy="575999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13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Redis</a:t>
            </a:r>
            <a:r>
              <a:rPr lang="es-ES" dirty="0"/>
              <a:t> Master</a:t>
            </a:r>
          </a:p>
        </p:txBody>
      </p:sp>
      <p:sp>
        <p:nvSpPr>
          <p:cNvPr id="3" name="Rounded Rectangle 2"/>
          <p:cNvSpPr>
            <a:spLocks/>
          </p:cNvSpPr>
          <p:nvPr/>
        </p:nvSpPr>
        <p:spPr>
          <a:xfrm>
            <a:off x="1373750" y="3507149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1115252" y="3245654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829856" y="2967506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Guestbook</a:t>
            </a:r>
            <a:endParaRPr lang="es-ES" sz="2000" dirty="0">
              <a:solidFill>
                <a:schemeClr val="tx1"/>
              </a:solidFill>
            </a:endParaRPr>
          </a:p>
          <a:p>
            <a:pPr algn="ctr"/>
            <a:r>
              <a:rPr lang="es-ES" sz="2000" dirty="0" err="1">
                <a:solidFill>
                  <a:schemeClr val="tx1"/>
                </a:solidFill>
              </a:rPr>
              <a:t>Frontend</a:t>
            </a:r>
            <a:r>
              <a:rPr lang="es-ES" sz="20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9855" y="1641828"/>
            <a:ext cx="1802295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0000"/>
                </a:solidFill>
              </a:rPr>
              <a:t>[</a:t>
            </a:r>
            <a:r>
              <a:rPr lang="es-ES" dirty="0" err="1">
                <a:solidFill>
                  <a:srgbClr val="000000"/>
                </a:solidFill>
              </a:rPr>
              <a:t>Node</a:t>
            </a:r>
            <a:r>
              <a:rPr lang="es-ES" dirty="0">
                <a:solidFill>
                  <a:srgbClr val="000000"/>
                </a:solidFill>
              </a:rPr>
              <a:t> IP]:</a:t>
            </a:r>
            <a:r>
              <a:rPr lang="is-IS" dirty="0">
                <a:solidFill>
                  <a:srgbClr val="000000"/>
                </a:solidFill>
              </a:rPr>
              <a:t>30080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87813" y="2319993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7589" y="2233712"/>
            <a:ext cx="21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Endpoint</a:t>
            </a:r>
            <a:r>
              <a:rPr lang="es-ES" dirty="0"/>
              <a:t> and </a:t>
            </a:r>
            <a:br>
              <a:rPr lang="es-ES" dirty="0"/>
            </a:br>
            <a:r>
              <a:rPr lang="es-ES" dirty="0"/>
              <a:t>Load </a:t>
            </a:r>
            <a:r>
              <a:rPr lang="es-ES" dirty="0" err="1"/>
              <a:t>Balancing</a:t>
            </a:r>
            <a:endParaRPr lang="es-ES" dirty="0"/>
          </a:p>
        </p:txBody>
      </p:sp>
      <p:sp>
        <p:nvSpPr>
          <p:cNvPr id="9" name="Rounded Rectangle 8"/>
          <p:cNvSpPr/>
          <p:nvPr/>
        </p:nvSpPr>
        <p:spPr>
          <a:xfrm>
            <a:off x="4534547" y="4973484"/>
            <a:ext cx="1419407" cy="1439999"/>
          </a:xfrm>
          <a:prstGeom prst="roundRect">
            <a:avLst>
              <a:gd name="adj" fmla="val 112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Redis</a:t>
            </a:r>
            <a:r>
              <a:rPr lang="es-ES" dirty="0">
                <a:solidFill>
                  <a:schemeClr val="tx1"/>
                </a:solidFill>
              </a:rPr>
              <a:t> Master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52769" y="3791026"/>
            <a:ext cx="1974606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00000"/>
                </a:solidFill>
              </a:rPr>
              <a:t>redis</a:t>
            </a:r>
            <a:r>
              <a:rPr lang="es-ES" dirty="0">
                <a:solidFill>
                  <a:srgbClr val="000000"/>
                </a:solidFill>
              </a:rPr>
              <a:t>-master:</a:t>
            </a:r>
            <a:r>
              <a:rPr lang="is-IS" dirty="0">
                <a:solidFill>
                  <a:srgbClr val="000000"/>
                </a:solidFill>
              </a:rPr>
              <a:t>6379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51897" y="4404886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336977" y="4047504"/>
            <a:ext cx="90895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1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Redis</a:t>
            </a:r>
            <a:r>
              <a:rPr lang="es-ES" dirty="0"/>
              <a:t> </a:t>
            </a:r>
            <a:r>
              <a:rPr lang="es-ES" dirty="0" err="1"/>
              <a:t>Slaves</a:t>
            </a:r>
            <a:endParaRPr lang="es-ES" dirty="0"/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1373750" y="3507149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1115252" y="3245654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829856" y="2967506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Guestbook</a:t>
            </a:r>
            <a:endParaRPr lang="es-ES" sz="2000" dirty="0">
              <a:solidFill>
                <a:schemeClr val="tx1"/>
              </a:solidFill>
            </a:endParaRPr>
          </a:p>
          <a:p>
            <a:pPr algn="ctr"/>
            <a:r>
              <a:rPr lang="es-ES" sz="2000" dirty="0" err="1">
                <a:solidFill>
                  <a:schemeClr val="tx1"/>
                </a:solidFill>
              </a:rPr>
              <a:t>Frontend</a:t>
            </a:r>
            <a:r>
              <a:rPr lang="es-ES" sz="20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9855" y="1641828"/>
            <a:ext cx="1802295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0000"/>
                </a:solidFill>
              </a:rPr>
              <a:t>[</a:t>
            </a:r>
            <a:r>
              <a:rPr lang="es-ES" dirty="0" err="1">
                <a:solidFill>
                  <a:srgbClr val="000000"/>
                </a:solidFill>
              </a:rPr>
              <a:t>Node</a:t>
            </a:r>
            <a:r>
              <a:rPr lang="es-ES" dirty="0">
                <a:solidFill>
                  <a:srgbClr val="000000"/>
                </a:solidFill>
              </a:rPr>
              <a:t> IP]:</a:t>
            </a:r>
            <a:r>
              <a:rPr lang="is-IS" dirty="0">
                <a:solidFill>
                  <a:srgbClr val="000000"/>
                </a:solidFill>
              </a:rPr>
              <a:t>30080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87813" y="2319993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37589" y="2233712"/>
            <a:ext cx="21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Endpoint</a:t>
            </a:r>
            <a:r>
              <a:rPr lang="es-ES" dirty="0"/>
              <a:t> and </a:t>
            </a:r>
            <a:br>
              <a:rPr lang="es-ES" dirty="0"/>
            </a:br>
            <a:r>
              <a:rPr lang="es-ES" dirty="0"/>
              <a:t>Load </a:t>
            </a:r>
            <a:r>
              <a:rPr lang="es-ES" dirty="0" err="1"/>
              <a:t>Balancing</a:t>
            </a:r>
            <a:endParaRPr lang="es-ES" dirty="0"/>
          </a:p>
        </p:txBody>
      </p:sp>
      <p:sp>
        <p:nvSpPr>
          <p:cNvPr id="10" name="Rounded Rectangle 9"/>
          <p:cNvSpPr/>
          <p:nvPr/>
        </p:nvSpPr>
        <p:spPr>
          <a:xfrm>
            <a:off x="4534547" y="4973484"/>
            <a:ext cx="1419407" cy="1439999"/>
          </a:xfrm>
          <a:prstGeom prst="roundRect">
            <a:avLst>
              <a:gd name="adj" fmla="val 112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Redis</a:t>
            </a:r>
            <a:r>
              <a:rPr lang="es-ES" dirty="0">
                <a:solidFill>
                  <a:schemeClr val="tx1"/>
                </a:solidFill>
              </a:rPr>
              <a:t> Master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52769" y="3791026"/>
            <a:ext cx="1974606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00000"/>
                </a:solidFill>
              </a:rPr>
              <a:t>redis</a:t>
            </a:r>
            <a:r>
              <a:rPr lang="es-ES" dirty="0">
                <a:solidFill>
                  <a:srgbClr val="000000"/>
                </a:solidFill>
              </a:rPr>
              <a:t>-master:</a:t>
            </a:r>
            <a:r>
              <a:rPr lang="is-IS" dirty="0">
                <a:solidFill>
                  <a:srgbClr val="000000"/>
                </a:solidFill>
              </a:rPr>
              <a:t>6379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52769" y="2319993"/>
            <a:ext cx="1974606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00000"/>
                </a:solidFill>
              </a:rPr>
              <a:t>redis-slave</a:t>
            </a:r>
            <a:r>
              <a:rPr lang="es-ES" dirty="0">
                <a:solidFill>
                  <a:srgbClr val="000000"/>
                </a:solidFill>
              </a:rPr>
              <a:t>:</a:t>
            </a:r>
            <a:r>
              <a:rPr lang="is-IS" dirty="0">
                <a:solidFill>
                  <a:srgbClr val="000000"/>
                </a:solidFill>
              </a:rPr>
              <a:t>6379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7321506" y="2112948"/>
            <a:ext cx="1440000" cy="1440000"/>
          </a:xfrm>
          <a:prstGeom prst="roundRect">
            <a:avLst>
              <a:gd name="adj" fmla="val 11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>
          <a:xfrm>
            <a:off x="7054149" y="1851453"/>
            <a:ext cx="1440000" cy="1440000"/>
          </a:xfrm>
          <a:prstGeom prst="roundRect">
            <a:avLst>
              <a:gd name="adj" fmla="val 11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Redis</a:t>
            </a:r>
            <a:r>
              <a:rPr lang="es-ES" dirty="0">
                <a:solidFill>
                  <a:schemeClr val="tx1"/>
                </a:solidFill>
              </a:rPr>
              <a:t> 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Slave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251897" y="4404886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37378" y="3552948"/>
            <a:ext cx="597667" cy="49455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36977" y="4047504"/>
            <a:ext cx="90895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36977" y="2967506"/>
            <a:ext cx="908952" cy="6845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424927" y="2552683"/>
            <a:ext cx="53999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1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7951</TotalTime>
  <Words>107</Words>
  <Application>Microsoft Macintosh PowerPoint</Application>
  <PresentationFormat>On-screen Show (4:3)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Dosis</vt:lpstr>
      <vt:lpstr>Office Theme</vt:lpstr>
      <vt:lpstr>Kubernetes Demo</vt:lpstr>
      <vt:lpstr>GuestBook</vt:lpstr>
      <vt:lpstr>1 Pod</vt:lpstr>
      <vt:lpstr>3 Replicas</vt:lpstr>
      <vt:lpstr>Frontend Expuesto Públicamente</vt:lpstr>
      <vt:lpstr>Redis Master Pod</vt:lpstr>
      <vt:lpstr>Redis Master</vt:lpstr>
      <vt:lpstr>Redis Slaves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Nuñez</dc:creator>
  <cp:lastModifiedBy>Angel Nuñez Salazar</cp:lastModifiedBy>
  <cp:revision>106</cp:revision>
  <dcterms:created xsi:type="dcterms:W3CDTF">2016-08-12T18:19:05Z</dcterms:created>
  <dcterms:modified xsi:type="dcterms:W3CDTF">2020-05-16T16:18:56Z</dcterms:modified>
</cp:coreProperties>
</file>