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0AF-3AE4-4435-8FB6-593F8B9C8337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A399-83AE-460F-BD9A-197631AAB9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0AF-3AE4-4435-8FB6-593F8B9C8337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A399-83AE-460F-BD9A-197631AAB9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0AF-3AE4-4435-8FB6-593F8B9C8337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A399-83AE-460F-BD9A-197631AAB9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0AF-3AE4-4435-8FB6-593F8B9C8337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A399-83AE-460F-BD9A-197631AAB9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0AF-3AE4-4435-8FB6-593F8B9C8337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A399-83AE-460F-BD9A-197631AAB9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0AF-3AE4-4435-8FB6-593F8B9C8337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A399-83AE-460F-BD9A-197631AAB9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0AF-3AE4-4435-8FB6-593F8B9C8337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A399-83AE-460F-BD9A-197631AAB9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0AF-3AE4-4435-8FB6-593F8B9C8337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A399-83AE-460F-BD9A-197631AAB9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0AF-3AE4-4435-8FB6-593F8B9C8337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A399-83AE-460F-BD9A-197631AAB9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0AF-3AE4-4435-8FB6-593F8B9C8337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A399-83AE-460F-BD9A-197631AAB9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0AF-3AE4-4435-8FB6-593F8B9C8337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2EA399-83AE-460F-BD9A-197631AAB9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A2EA399-83AE-460F-BD9A-197631AAB9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E1A0AF-3AE4-4435-8FB6-593F8B9C8337}" type="datetimeFigureOut">
              <a:rPr lang="zh-TW" altLang="en-US" smtClean="0"/>
              <a:t>2019/1/9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r>
              <a:rPr lang="zh-TW" altLang="en-US" dirty="0" smtClean="0"/>
              <a:t>自動測試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2019-01-07</a:t>
            </a:r>
            <a:r>
              <a:rPr lang="zh-TW" altLang="en-US" dirty="0" smtClean="0"/>
              <a:t> </a:t>
            </a:r>
            <a:r>
              <a:rPr lang="en-US" altLang="zh-TW" dirty="0" smtClean="0"/>
              <a:t>dean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7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Spring Boot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結合</a:t>
            </a:r>
            <a:r>
              <a:rPr lang="en-US" altLang="zh-TW" dirty="0" smtClean="0"/>
              <a:t>Selenium</a:t>
            </a:r>
          </a:p>
          <a:p>
            <a:r>
              <a:rPr lang="zh-TW" altLang="en-US" dirty="0"/>
              <a:t>可</a:t>
            </a:r>
            <a:r>
              <a:rPr lang="zh-TW" altLang="en-US" dirty="0" smtClean="0"/>
              <a:t>遠端</a:t>
            </a:r>
            <a:r>
              <a:rPr lang="zh-TW" altLang="en-US" dirty="0"/>
              <a:t>觸發</a:t>
            </a:r>
            <a:r>
              <a:rPr lang="zh-TW" altLang="en-US" dirty="0" smtClean="0"/>
              <a:t>測試</a:t>
            </a:r>
            <a:endParaRPr lang="en-US" altLang="zh-TW" dirty="0" smtClean="0"/>
          </a:p>
          <a:p>
            <a:pPr marL="1143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93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7620000" cy="419593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altLang="zh-TW" sz="8800" dirty="0" smtClean="0"/>
              <a:t>Q&amp;A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8006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自動測試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Chrome, </a:t>
            </a:r>
            <a:r>
              <a:rPr lang="en-US" altLang="zh-TW" dirty="0" err="1" smtClean="0"/>
              <a:t>Ie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可查看測試結果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部屬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測試後自動部屬專案</a:t>
            </a:r>
            <a:endParaRPr lang="en-US" altLang="zh-TW" dirty="0" smtClean="0"/>
          </a:p>
          <a:p>
            <a:pPr lvl="1"/>
            <a:r>
              <a:rPr lang="zh-TW" altLang="en-US" dirty="0"/>
              <a:t>測試若失敗</a:t>
            </a:r>
            <a:r>
              <a:rPr lang="zh-TW" altLang="en-US" dirty="0" smtClean="0"/>
              <a:t>則不部屬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45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腳本流程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72" y="1340768"/>
            <a:ext cx="5338684" cy="5472608"/>
          </a:xfrm>
        </p:spPr>
      </p:pic>
    </p:spTree>
    <p:extLst>
      <p:ext uri="{BB962C8B-B14F-4D97-AF65-F5344CB8AC3E}">
        <p14:creationId xmlns:p14="http://schemas.microsoft.com/office/powerpoint/2010/main" val="3789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</a:p>
          <a:p>
            <a:pPr lvl="1"/>
            <a:r>
              <a:rPr lang="en-US" altLang="zh-TW" dirty="0" smtClean="0"/>
              <a:t>Pipeline </a:t>
            </a:r>
          </a:p>
          <a:p>
            <a:pPr lvl="1"/>
            <a:r>
              <a:rPr lang="en-US" altLang="zh-TW" dirty="0" smtClean="0"/>
              <a:t>Http Request</a:t>
            </a:r>
          </a:p>
          <a:p>
            <a:pPr lvl="1"/>
            <a:r>
              <a:rPr lang="en-US" altLang="zh-TW" dirty="0" smtClean="0"/>
              <a:t>SSH step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Java</a:t>
            </a:r>
          </a:p>
          <a:p>
            <a:pPr lvl="1"/>
            <a:r>
              <a:rPr lang="en-US" altLang="zh-TW" dirty="0" smtClean="0"/>
              <a:t>selenium </a:t>
            </a:r>
          </a:p>
          <a:p>
            <a:pPr lvl="1"/>
            <a:r>
              <a:rPr lang="en-US" altLang="zh-TW" dirty="0"/>
              <a:t>Spring boot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2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腳本</a:t>
            </a:r>
            <a:r>
              <a:rPr lang="zh-TW" altLang="en-US" dirty="0">
                <a:solidFill>
                  <a:srgbClr val="FF0000"/>
                </a:solidFill>
              </a:rPr>
              <a:t>部屬</a:t>
            </a:r>
            <a:r>
              <a:rPr lang="zh-TW" altLang="en-US" dirty="0"/>
              <a:t>，可直接</a:t>
            </a:r>
            <a:r>
              <a:rPr lang="zh-TW" altLang="en-US" dirty="0">
                <a:solidFill>
                  <a:srgbClr val="FF0000"/>
                </a:solidFill>
              </a:rPr>
              <a:t>觀看</a:t>
            </a:r>
            <a:r>
              <a:rPr lang="zh-TW" altLang="en-US" dirty="0"/>
              <a:t>設定的</a:t>
            </a:r>
            <a:r>
              <a:rPr lang="zh-TW" altLang="en-US" dirty="0">
                <a:solidFill>
                  <a:srgbClr val="FF0000"/>
                </a:solidFill>
              </a:rPr>
              <a:t>建置</a:t>
            </a:r>
            <a:r>
              <a:rPr lang="zh-TW" altLang="en-US" dirty="0" smtClean="0">
                <a:solidFill>
                  <a:srgbClr val="FF0000"/>
                </a:solidFill>
              </a:rPr>
              <a:t>步驟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支援</a:t>
            </a:r>
            <a:r>
              <a:rPr lang="zh-TW" altLang="en-US" dirty="0"/>
              <a:t>套件多，如</a:t>
            </a:r>
            <a:r>
              <a:rPr lang="en-US" altLang="zh-TW" dirty="0"/>
              <a:t>SSH</a:t>
            </a:r>
            <a:r>
              <a:rPr lang="zh-TW" altLang="en-US" dirty="0"/>
              <a:t>、</a:t>
            </a:r>
            <a:r>
              <a:rPr lang="en-US" altLang="zh-TW" dirty="0"/>
              <a:t>Http </a:t>
            </a:r>
            <a:r>
              <a:rPr lang="en-US" altLang="zh-TW" dirty="0" smtClean="0"/>
              <a:t>Request</a:t>
            </a:r>
          </a:p>
          <a:p>
            <a:pPr marL="342900" lvl="1">
              <a:buClr>
                <a:schemeClr val="accent1"/>
              </a:buClr>
            </a:pPr>
            <a:r>
              <a:rPr lang="zh-TW" altLang="en-US" dirty="0" smtClean="0"/>
              <a:t>可</a:t>
            </a:r>
            <a:r>
              <a:rPr lang="zh-TW" altLang="en-US" dirty="0"/>
              <a:t>讀取遠端</a:t>
            </a:r>
            <a:r>
              <a:rPr lang="zh-TW" altLang="en-US" dirty="0" smtClean="0"/>
              <a:t>腳本，做測試版本控管</a:t>
            </a: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r>
              <a:rPr lang="zh-TW" altLang="en-US" dirty="0" smtClean="0"/>
              <a:t>學習成本低</a:t>
            </a: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r>
              <a:rPr lang="zh-TW" altLang="en-US" dirty="0" smtClean="0"/>
              <a:t>可定義</a:t>
            </a:r>
            <a:r>
              <a:rPr lang="zh-TW" altLang="en-US" dirty="0"/>
              <a:t>傳入腳本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064"/>
            <a:ext cx="843511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4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5832648" cy="548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3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HttpRequest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可測試</a:t>
            </a:r>
            <a:r>
              <a:rPr lang="en-US" altLang="zh-TW" dirty="0" smtClean="0"/>
              <a:t>URL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Get…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 smtClean="0"/>
              <a:t>定義回傳字串，判斷正確與否</a:t>
            </a:r>
            <a:endParaRPr lang="en-US" altLang="zh-TW" dirty="0" smtClean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客</a:t>
            </a:r>
            <a:r>
              <a:rPr lang="zh-TW" altLang="en-US" dirty="0" smtClean="0"/>
              <a:t>製傳入參數</a:t>
            </a:r>
            <a:endParaRPr lang="en-US" altLang="zh-TW" dirty="0" smtClean="0"/>
          </a:p>
          <a:p>
            <a:r>
              <a:rPr lang="zh-TW" altLang="en-US" dirty="0" smtClean="0"/>
              <a:t>主要</a:t>
            </a:r>
            <a:r>
              <a:rPr lang="zh-TW" altLang="en-US" dirty="0" smtClean="0">
                <a:solidFill>
                  <a:srgbClr val="FF0000"/>
                </a:solidFill>
              </a:rPr>
              <a:t>可用來同時測試多個</a:t>
            </a:r>
            <a:r>
              <a:rPr lang="en-US" altLang="zh-TW" dirty="0" smtClean="0">
                <a:solidFill>
                  <a:srgbClr val="FF0000"/>
                </a:solidFill>
              </a:rPr>
              <a:t>API</a:t>
            </a:r>
          </a:p>
          <a:p>
            <a:endParaRPr lang="en-US" altLang="zh-TW" dirty="0" smtClean="0"/>
          </a:p>
          <a:p>
            <a:pPr marL="114300" indent="0">
              <a:buNone/>
            </a:pP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59063"/>
            <a:ext cx="39909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57576"/>
            <a:ext cx="32289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SSH</a:t>
            </a:r>
            <a:r>
              <a:rPr lang="zh-TW" altLang="en-US" dirty="0" smtClean="0"/>
              <a:t> </a:t>
            </a:r>
            <a:r>
              <a:rPr lang="en-US" altLang="zh-TW" dirty="0" smtClean="0"/>
              <a:t>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連線遠端主機</a:t>
            </a:r>
            <a:endParaRPr lang="en-US" altLang="zh-TW" dirty="0" smtClean="0"/>
          </a:p>
          <a:p>
            <a:r>
              <a:rPr lang="zh-TW" altLang="en-US" dirty="0" smtClean="0"/>
              <a:t>執行指令、接收或傳入檔案</a:t>
            </a:r>
            <a:endParaRPr lang="en-US" altLang="zh-TW" dirty="0" smtClean="0"/>
          </a:p>
          <a:p>
            <a:endParaRPr lang="en-US" altLang="zh-TW" dirty="0" smtClean="0"/>
          </a:p>
          <a:p>
            <a:pPr marL="114300" indent="0">
              <a:buNone/>
            </a:pP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780289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339194" y="3244334"/>
            <a:ext cx="246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f2A8Gf8C3vEaK2yHPggh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9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Selenium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撰寫測試腳本</a:t>
            </a:r>
            <a:endParaRPr lang="en-US" altLang="zh-TW" dirty="0" smtClean="0"/>
          </a:p>
          <a:p>
            <a:r>
              <a:rPr lang="zh-TW" altLang="en-US" dirty="0" smtClean="0"/>
              <a:t>抓取畫面資訊、執行點擊、判斷資訊</a:t>
            </a:r>
            <a:endParaRPr lang="en-US" altLang="zh-TW" dirty="0" smtClean="0"/>
          </a:p>
          <a:p>
            <a:r>
              <a:rPr lang="zh-TW" altLang="en-US" dirty="0" smtClean="0"/>
              <a:t>支援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Firefox</a:t>
            </a:r>
            <a:r>
              <a:rPr lang="zh-TW" altLang="en-US" dirty="0" smtClean="0"/>
              <a:t>等</a:t>
            </a:r>
            <a:r>
              <a:rPr lang="en-US" altLang="zh-TW" dirty="0" smtClean="0"/>
              <a:t>browser</a:t>
            </a:r>
          </a:p>
          <a:p>
            <a:r>
              <a:rPr lang="zh-TW" altLang="en-US" dirty="0"/>
              <a:t>可使用提供元件或</a:t>
            </a:r>
            <a:r>
              <a:rPr lang="en-US" altLang="zh-TW" dirty="0" err="1"/>
              <a:t>Javascript</a:t>
            </a:r>
            <a:r>
              <a:rPr lang="zh-TW" altLang="en-US" dirty="0"/>
              <a:t>控制頁面元件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114300" indent="0">
              <a:buNone/>
            </a:pP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85" y="3717032"/>
            <a:ext cx="7153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6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290</TotalTime>
  <Words>172</Words>
  <Application>Microsoft Office PowerPoint</Application>
  <PresentationFormat>如螢幕大小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相鄰</vt:lpstr>
      <vt:lpstr>Web自動測試</vt:lpstr>
      <vt:lpstr>目的</vt:lpstr>
      <vt:lpstr>腳本流程</vt:lpstr>
      <vt:lpstr>使用套件</vt:lpstr>
      <vt:lpstr>Pipeline</vt:lpstr>
      <vt:lpstr>Pipeline</vt:lpstr>
      <vt:lpstr>HttpRequest</vt:lpstr>
      <vt:lpstr>SSH step</vt:lpstr>
      <vt:lpstr>Selenium</vt:lpstr>
      <vt:lpstr>Spring Boot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Web自動測試</dc:title>
  <dc:creator>Dean</dc:creator>
  <cp:lastModifiedBy>Dean</cp:lastModifiedBy>
  <cp:revision>11</cp:revision>
  <dcterms:created xsi:type="dcterms:W3CDTF">2019-01-07T02:39:28Z</dcterms:created>
  <dcterms:modified xsi:type="dcterms:W3CDTF">2019-01-09T02:14:10Z</dcterms:modified>
</cp:coreProperties>
</file>