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69" r:id="rId4"/>
    <p:sldId id="257" r:id="rId5"/>
    <p:sldId id="268" r:id="rId6"/>
    <p:sldId id="259" r:id="rId7"/>
    <p:sldId id="260" r:id="rId8"/>
    <p:sldId id="263" r:id="rId9"/>
    <p:sldId id="266" r:id="rId10"/>
    <p:sldId id="264" r:id="rId11"/>
    <p:sldId id="265" r:id="rId12"/>
    <p:sldId id="262" r:id="rId13"/>
    <p:sldId id="261" r:id="rId14"/>
    <p:sldId id="270" r:id="rId15"/>
    <p:sldId id="267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9570CE0-BD4B-4A4D-9338-808B40F8AA2B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570CE0-BD4B-4A4D-9338-808B40F8AA2B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570CE0-BD4B-4A4D-9338-808B40F8AA2B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570CE0-BD4B-4A4D-9338-808B40F8AA2B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9570CE0-BD4B-4A4D-9338-808B40F8AA2B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570CE0-BD4B-4A4D-9338-808B40F8AA2B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570CE0-BD4B-4A4D-9338-808B40F8AA2B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570CE0-BD4B-4A4D-9338-808B40F8AA2B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570CE0-BD4B-4A4D-9338-808B40F8AA2B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9570CE0-BD4B-4A4D-9338-808B40F8AA2B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9570CE0-BD4B-4A4D-9338-808B40F8AA2B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9570CE0-BD4B-4A4D-9338-808B40F8AA2B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 Lab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3400" y="4077072"/>
            <a:ext cx="7854696" cy="904064"/>
          </a:xfrm>
        </p:spPr>
        <p:txBody>
          <a:bodyPr/>
          <a:lstStyle/>
          <a:p>
            <a:r>
              <a:rPr lang="en-US" altLang="zh-TW" dirty="0" smtClean="0"/>
              <a:t>2018-12-22</a:t>
            </a:r>
            <a:r>
              <a:rPr lang="zh-TW" altLang="en-US" dirty="0" smtClean="0"/>
              <a:t> </a:t>
            </a:r>
            <a:r>
              <a:rPr lang="en-US" altLang="zh-TW" dirty="0" smtClean="0"/>
              <a:t>Dean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739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Cache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457200" y="1419923"/>
            <a:ext cx="8229600" cy="497890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TW" altLang="en-US" dirty="0" smtClean="0"/>
              <a:t>緩</a:t>
            </a:r>
            <a:r>
              <a:rPr lang="zh-TW" altLang="en-US" dirty="0"/>
              <a:t>存不經常改變的</a:t>
            </a:r>
            <a:r>
              <a:rPr lang="zh-TW" altLang="en-US" dirty="0" smtClean="0"/>
              <a:t>數據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提高</a:t>
            </a:r>
            <a:r>
              <a:rPr lang="zh-TW" altLang="en-US" dirty="0"/>
              <a:t>系統性能和增加系統吞吐量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/>
              <a:t>可自義緩存存活時間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減少</a:t>
            </a:r>
            <a:r>
              <a:rPr lang="en-US" altLang="zh-TW" dirty="0" smtClean="0"/>
              <a:t>Service</a:t>
            </a:r>
            <a:r>
              <a:rPr lang="zh-TW" altLang="en-US" dirty="0" smtClean="0"/>
              <a:t>被呼叫的次數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儲存位置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Redis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14949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Cache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457200" y="1419923"/>
            <a:ext cx="8229600" cy="4978908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dirty="0" smtClean="0"/>
              <a:t>Cacheable</a:t>
            </a:r>
          </a:p>
          <a:p>
            <a:pPr lvl="1"/>
            <a:r>
              <a:rPr lang="zh-TW" altLang="en-US" dirty="0" smtClean="0"/>
              <a:t>取得</a:t>
            </a:r>
            <a:r>
              <a:rPr lang="en-US" altLang="zh-TW" dirty="0" smtClean="0"/>
              <a:t>Cache</a:t>
            </a:r>
            <a:r>
              <a:rPr lang="zh-TW" altLang="en-US" dirty="0" smtClean="0"/>
              <a:t>內容回傳，若沒資料會執行主邏輯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CachePut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將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Response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內容放入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Cache</a:t>
            </a:r>
          </a:p>
          <a:p>
            <a:pPr lvl="1"/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err="1" smtClean="0"/>
              <a:t>CacheEvict</a:t>
            </a:r>
            <a:endParaRPr lang="en-US" altLang="zh-TW" dirty="0" smtClean="0"/>
          </a:p>
          <a:p>
            <a:pPr lvl="1"/>
            <a:r>
              <a:rPr lang="zh-TW" altLang="en-US" dirty="0"/>
              <a:t>刪除</a:t>
            </a:r>
            <a:r>
              <a:rPr lang="en-US" altLang="zh-TW" dirty="0"/>
              <a:t>Cache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22887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Mybatis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TW" altLang="en-US" dirty="0"/>
              <a:t>半自動化（</a:t>
            </a:r>
            <a:r>
              <a:rPr lang="en-US" altLang="zh-TW" dirty="0"/>
              <a:t>java</a:t>
            </a:r>
            <a:r>
              <a:rPr lang="zh-TW" altLang="en-US" dirty="0"/>
              <a:t>持久層框架）</a:t>
            </a:r>
            <a:r>
              <a:rPr lang="en-US" altLang="zh-TW" dirty="0"/>
              <a:t>SQL Map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學習成本較低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Plugin-Interceptor</a:t>
            </a:r>
          </a:p>
          <a:p>
            <a:pPr lvl="1"/>
            <a:r>
              <a:rPr lang="zh-TW" altLang="en-US" dirty="0" smtClean="0"/>
              <a:t>監控執行</a:t>
            </a:r>
            <a:r>
              <a:rPr lang="en-US" altLang="zh-TW" dirty="0" smtClean="0"/>
              <a:t>SQL</a:t>
            </a:r>
            <a:r>
              <a:rPr lang="zh-TW" altLang="en-US" dirty="0" smtClean="0"/>
              <a:t>及執行秒數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可自訂監控</a:t>
            </a:r>
            <a:r>
              <a:rPr lang="zh-TW" altLang="en-US" dirty="0"/>
              <a:t>寫</a:t>
            </a:r>
            <a:r>
              <a:rPr lang="en-US" altLang="zh-TW" dirty="0" smtClean="0"/>
              <a:t>Log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AOP</a:t>
            </a:r>
            <a:r>
              <a:rPr lang="zh-TW" altLang="en-US" dirty="0" smtClean="0"/>
              <a:t>攔不到</a:t>
            </a:r>
            <a:r>
              <a:rPr lang="en-US" altLang="zh-TW" smtClean="0"/>
              <a:t>Mapper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Generator</a:t>
            </a:r>
            <a:r>
              <a:rPr lang="zh-TW" altLang="en-US" dirty="0" smtClean="0"/>
              <a:t>套件</a:t>
            </a:r>
            <a:endParaRPr lang="en-US" altLang="zh-TW" dirty="0" smtClean="0"/>
          </a:p>
          <a:p>
            <a:pPr lvl="1"/>
            <a:r>
              <a:rPr lang="zh-TW" altLang="en-US" dirty="0"/>
              <a:t>自動產出標準</a:t>
            </a:r>
            <a:r>
              <a:rPr lang="en-US" altLang="zh-TW" dirty="0" smtClean="0"/>
              <a:t>Mapper(Dao)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Pojo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Xml</a:t>
            </a:r>
            <a:r>
              <a:rPr lang="zh-TW" altLang="en-US" dirty="0" smtClean="0"/>
              <a:t>檔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3191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jasypt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TW" altLang="en-US" dirty="0" smtClean="0"/>
              <a:t>設定檔加密使用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無法直接從設定檔看到資訊</a:t>
            </a:r>
            <a:endParaRPr lang="en-US" altLang="zh-TW" dirty="0" smtClean="0"/>
          </a:p>
          <a:p>
            <a:pPr lvl="1"/>
            <a:r>
              <a:rPr lang="zh-TW" altLang="en-US" dirty="0"/>
              <a:t>保護部分</a:t>
            </a:r>
            <a:r>
              <a:rPr lang="zh-TW" altLang="en-US" dirty="0" smtClean="0"/>
              <a:t>連線資安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自訂</a:t>
            </a:r>
            <a:r>
              <a:rPr lang="zh-TW" altLang="en-US" dirty="0"/>
              <a:t>義加密</a:t>
            </a:r>
            <a:r>
              <a:rPr lang="zh-TW" altLang="en-US" dirty="0" smtClean="0"/>
              <a:t>格式</a:t>
            </a:r>
            <a:endParaRPr lang="en-US" altLang="zh-TW" dirty="0" smtClean="0"/>
          </a:p>
          <a:p>
            <a:pPr lvl="1"/>
            <a:r>
              <a:rPr lang="zh-TW" altLang="en-US" dirty="0"/>
              <a:t>參考「</a:t>
            </a:r>
            <a:r>
              <a:rPr lang="en-US" altLang="zh-TW" dirty="0"/>
              <a:t> </a:t>
            </a:r>
            <a:r>
              <a:rPr lang="en-US" altLang="zh-TW" dirty="0" err="1"/>
              <a:t>JasyptConfig</a:t>
            </a:r>
            <a:r>
              <a:rPr lang="zh-TW" altLang="en-US" dirty="0"/>
              <a:t>」這支代碼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/>
              <a:t>使用容易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ENC(</a:t>
            </a:r>
            <a:r>
              <a:rPr lang="zh-TW" altLang="en-US" dirty="0" smtClean="0"/>
              <a:t>加密字串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Spring</a:t>
            </a:r>
            <a:r>
              <a:rPr lang="zh-TW" altLang="en-US" dirty="0" smtClean="0"/>
              <a:t>啟動時會先解密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 : password=ENC(Qu+uze5RGio</a:t>
            </a:r>
            <a:r>
              <a:rPr lang="en-US" altLang="zh-TW" dirty="0"/>
              <a:t>=)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80291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Redis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TW" altLang="en-US" dirty="0" smtClean="0"/>
              <a:t>查詢速度較</a:t>
            </a:r>
            <a:r>
              <a:rPr lang="en-US" altLang="zh-TW" dirty="0" smtClean="0"/>
              <a:t>SQL</a:t>
            </a:r>
            <a:r>
              <a:rPr lang="zh-TW" altLang="en-US" dirty="0" smtClean="0"/>
              <a:t>快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No </a:t>
            </a:r>
            <a:r>
              <a:rPr lang="en-US" altLang="zh-TW" dirty="0" err="1" smtClean="0"/>
              <a:t>Sql</a:t>
            </a:r>
            <a:r>
              <a:rPr lang="zh-TW" altLang="en-US" dirty="0"/>
              <a:t>，</a:t>
            </a:r>
            <a:r>
              <a:rPr lang="en-US" altLang="zh-TW" dirty="0"/>
              <a:t>Key Value</a:t>
            </a:r>
            <a:r>
              <a:rPr lang="zh-TW" altLang="en-US" dirty="0"/>
              <a:t>存取</a:t>
            </a:r>
            <a:r>
              <a:rPr lang="zh-TW" altLang="en-US" dirty="0" smtClean="0"/>
              <a:t>方式</a:t>
            </a:r>
            <a:endParaRPr lang="en-US" altLang="zh-TW" dirty="0" smtClean="0"/>
          </a:p>
          <a:p>
            <a:pPr marL="411480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自訂</a:t>
            </a:r>
            <a:r>
              <a:rPr lang="zh-TW" altLang="en-US" dirty="0" smtClean="0"/>
              <a:t>義</a:t>
            </a:r>
            <a:r>
              <a:rPr lang="en-US" altLang="zh-TW" dirty="0" smtClean="0"/>
              <a:t>Key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Timeout</a:t>
            </a:r>
            <a:r>
              <a:rPr lang="zh-TW" altLang="en-US" dirty="0" smtClean="0"/>
              <a:t>時長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可由</a:t>
            </a:r>
            <a:r>
              <a:rPr lang="en-US" altLang="zh-TW" dirty="0" err="1" smtClean="0"/>
              <a:t>Speing</a:t>
            </a:r>
            <a:r>
              <a:rPr lang="zh-TW" altLang="en-US" dirty="0" smtClean="0"/>
              <a:t>設定每個</a:t>
            </a:r>
            <a:r>
              <a:rPr lang="en-US" altLang="zh-TW" dirty="0" smtClean="0"/>
              <a:t>key</a:t>
            </a:r>
            <a:r>
              <a:rPr lang="zh-TW" altLang="en-US" dirty="0" smtClean="0"/>
              <a:t>的存活時長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/>
              <a:t>獨立的存</a:t>
            </a:r>
            <a:r>
              <a:rPr lang="zh-TW" altLang="en-US" dirty="0" smtClean="0"/>
              <a:t>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系統若重啟，只要</a:t>
            </a:r>
            <a:r>
              <a:rPr lang="en-US" altLang="zh-TW" dirty="0" err="1" smtClean="0"/>
              <a:t>Redis</a:t>
            </a:r>
            <a:r>
              <a:rPr lang="zh-TW" altLang="en-US" dirty="0" smtClean="0"/>
              <a:t>的資料沒有</a:t>
            </a:r>
            <a:r>
              <a:rPr lang="en-US" altLang="zh-TW" dirty="0" smtClean="0"/>
              <a:t>Time Out</a:t>
            </a:r>
            <a:r>
              <a:rPr lang="zh-TW" altLang="en-US" dirty="0" smtClean="0"/>
              <a:t>，</a:t>
            </a:r>
            <a:r>
              <a:rPr lang="en-US" altLang="zh-TW" dirty="0" smtClean="0"/>
              <a:t>Cache</a:t>
            </a:r>
            <a:r>
              <a:rPr lang="zh-TW" altLang="en-US" dirty="0" smtClean="0"/>
              <a:t>及</a:t>
            </a:r>
            <a:r>
              <a:rPr lang="en-US" altLang="zh-TW" dirty="0" smtClean="0"/>
              <a:t>Token</a:t>
            </a:r>
            <a:r>
              <a:rPr lang="zh-TW" altLang="en-US" dirty="0" smtClean="0"/>
              <a:t>都可再使用。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7859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1"/>
          <p:cNvSpPr txBox="1">
            <a:spLocks/>
          </p:cNvSpPr>
          <p:nvPr/>
        </p:nvSpPr>
        <p:spPr>
          <a:xfrm>
            <a:off x="457200" y="2492895"/>
            <a:ext cx="8229600" cy="3679621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None/>
            </a:pPr>
            <a:r>
              <a:rPr lang="en-US" altLang="zh-TW" sz="9600" dirty="0" smtClean="0"/>
              <a:t>Q&amp;</a:t>
            </a:r>
            <a:r>
              <a:rPr lang="en-US" altLang="zh-TW" sz="9600" dirty="0"/>
              <a:t>A</a:t>
            </a:r>
            <a:endParaRPr lang="en-US" altLang="zh-TW" sz="9600" dirty="0" smtClean="0"/>
          </a:p>
        </p:txBody>
      </p:sp>
    </p:spTree>
    <p:extLst>
      <p:ext uri="{BB962C8B-B14F-4D97-AF65-F5344CB8AC3E}">
        <p14:creationId xmlns:p14="http://schemas.microsoft.com/office/powerpoint/2010/main" val="274501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系統關聯</a:t>
            </a:r>
            <a:endParaRPr lang="en-US" altLang="zh-TW" dirty="0" smtClean="0"/>
          </a:p>
          <a:p>
            <a:r>
              <a:rPr lang="zh-TW" altLang="en-US" dirty="0" smtClean="0"/>
              <a:t>套件介紹</a:t>
            </a:r>
            <a:endParaRPr lang="en-US" altLang="zh-TW" dirty="0" smtClean="0"/>
          </a:p>
          <a:p>
            <a:r>
              <a:rPr lang="en-US" altLang="zh-TW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6946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1"/>
          <p:cNvSpPr txBox="1">
            <a:spLocks/>
          </p:cNvSpPr>
          <p:nvPr/>
        </p:nvSpPr>
        <p:spPr>
          <a:xfrm>
            <a:off x="457200" y="2492895"/>
            <a:ext cx="8229600" cy="3679621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None/>
            </a:pPr>
            <a:r>
              <a:rPr lang="zh-TW" altLang="en-US" sz="9600" dirty="0" smtClean="0"/>
              <a:t>系統關聯</a:t>
            </a:r>
            <a:endParaRPr lang="en-US" altLang="zh-TW" sz="9600" dirty="0" smtClean="0"/>
          </a:p>
        </p:txBody>
      </p:sp>
    </p:spTree>
    <p:extLst>
      <p:ext uri="{BB962C8B-B14F-4D97-AF65-F5344CB8AC3E}">
        <p14:creationId xmlns:p14="http://schemas.microsoft.com/office/powerpoint/2010/main" val="7297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系統關聯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84784"/>
            <a:ext cx="6552728" cy="5168923"/>
          </a:xfrm>
        </p:spPr>
      </p:pic>
    </p:spTree>
    <p:extLst>
      <p:ext uri="{BB962C8B-B14F-4D97-AF65-F5344CB8AC3E}">
        <p14:creationId xmlns:p14="http://schemas.microsoft.com/office/powerpoint/2010/main" val="3412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1"/>
          <p:cNvSpPr txBox="1">
            <a:spLocks/>
          </p:cNvSpPr>
          <p:nvPr/>
        </p:nvSpPr>
        <p:spPr>
          <a:xfrm>
            <a:off x="457200" y="2492895"/>
            <a:ext cx="8229600" cy="3679621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None/>
            </a:pPr>
            <a:r>
              <a:rPr lang="zh-TW" altLang="en-US" sz="9600" dirty="0"/>
              <a:t>套件介紹</a:t>
            </a:r>
            <a:endParaRPr lang="en-US" altLang="zh-TW" sz="9600" dirty="0" smtClean="0"/>
          </a:p>
        </p:txBody>
      </p:sp>
    </p:spTree>
    <p:extLst>
      <p:ext uri="{BB962C8B-B14F-4D97-AF65-F5344CB8AC3E}">
        <p14:creationId xmlns:p14="http://schemas.microsoft.com/office/powerpoint/2010/main" val="304103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Oauth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595588"/>
            <a:ext cx="5159187" cy="2857748"/>
          </a:xfrm>
        </p:spPr>
      </p:pic>
      <p:sp>
        <p:nvSpPr>
          <p:cNvPr id="5" name="內容版面配置區 1"/>
          <p:cNvSpPr txBox="1">
            <a:spLocks/>
          </p:cNvSpPr>
          <p:nvPr/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dirty="0" smtClean="0"/>
              <a:t>Token Store</a:t>
            </a:r>
          </a:p>
          <a:p>
            <a:pPr lvl="1"/>
            <a:r>
              <a:rPr lang="en-US" altLang="zh-TW" dirty="0" smtClean="0"/>
              <a:t>Client</a:t>
            </a:r>
          </a:p>
          <a:p>
            <a:pPr lvl="1"/>
            <a:r>
              <a:rPr lang="en-US" altLang="zh-TW" dirty="0" smtClean="0"/>
              <a:t>Client + </a:t>
            </a:r>
            <a:r>
              <a:rPr lang="en-US" altLang="zh-TW" dirty="0" err="1" smtClean="0"/>
              <a:t>jwt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Redis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2937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Oauth</a:t>
            </a:r>
            <a:endParaRPr lang="zh-TW" altLang="en-US" dirty="0"/>
          </a:p>
        </p:txBody>
      </p:sp>
      <p:sp>
        <p:nvSpPr>
          <p:cNvPr id="5" name="內容版面配置區 1"/>
          <p:cNvSpPr txBox="1">
            <a:spLocks/>
          </p:cNvSpPr>
          <p:nvPr/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dirty="0" smtClean="0"/>
              <a:t>Client id</a:t>
            </a:r>
          </a:p>
          <a:p>
            <a:pPr lvl="1"/>
            <a:r>
              <a:rPr lang="zh-TW" altLang="en-US" dirty="0" smtClean="0"/>
              <a:t>像服務器註冊取的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DB</a:t>
            </a:r>
            <a:r>
              <a:rPr lang="zh-TW" altLang="en-US" dirty="0" smtClean="0"/>
              <a:t>存儲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Scope</a:t>
            </a:r>
          </a:p>
          <a:p>
            <a:pPr lvl="1"/>
            <a:r>
              <a:rPr lang="zh-TW" altLang="en-US" dirty="0" smtClean="0"/>
              <a:t>認證</a:t>
            </a:r>
            <a:r>
              <a:rPr lang="en-US" altLang="zh-TW" dirty="0"/>
              <a:t>Client </a:t>
            </a:r>
            <a:r>
              <a:rPr lang="en-US" altLang="zh-TW" dirty="0" smtClean="0"/>
              <a:t>id</a:t>
            </a:r>
          </a:p>
          <a:p>
            <a:pPr lvl="1"/>
            <a:r>
              <a:rPr lang="zh-TW" altLang="en-US" dirty="0"/>
              <a:t>可定義</a:t>
            </a:r>
            <a:r>
              <a:rPr lang="en-US" altLang="zh-TW" dirty="0"/>
              <a:t>path</a:t>
            </a:r>
            <a:r>
              <a:rPr lang="zh-TW" altLang="en-US" dirty="0"/>
              <a:t>綁</a:t>
            </a:r>
            <a:r>
              <a:rPr lang="zh-TW" altLang="en-US" dirty="0" smtClean="0"/>
              <a:t>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Role</a:t>
            </a:r>
          </a:p>
          <a:p>
            <a:pPr lvl="1"/>
            <a:r>
              <a:rPr lang="zh-TW" altLang="en-US" dirty="0" smtClean="0"/>
              <a:t>認證使用者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可定義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綁定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4972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AOP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457200" y="1419923"/>
            <a:ext cx="8229600" cy="4978908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>
                <a:latin typeface="標楷體" pitchFamily="65" charset="-120"/>
                <a:ea typeface="標楷體" pitchFamily="65" charset="-120"/>
              </a:rPr>
              <a:t>面向切面编</a:t>
            </a:r>
            <a:r>
              <a:rPr lang="zh-CN" altLang="en-US" dirty="0" smtClean="0">
                <a:latin typeface="標楷體" pitchFamily="65" charset="-120"/>
                <a:ea typeface="標楷體" pitchFamily="65" charset="-120"/>
              </a:rPr>
              <a:t>程</a:t>
            </a:r>
            <a:endParaRPr lang="en-US" altLang="zh-CN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可在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函示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前後切入不同的邏輯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不影響主函示邏輯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/>
              <a:t>自訂</a:t>
            </a:r>
            <a:r>
              <a:rPr lang="zh-TW" altLang="en-US" dirty="0"/>
              <a:t>義</a:t>
            </a:r>
            <a:r>
              <a:rPr lang="zh-TW" altLang="en-US" dirty="0" smtClean="0"/>
              <a:t>切面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可針對</a:t>
            </a:r>
            <a:r>
              <a:rPr lang="en-US" altLang="zh-TW" dirty="0" err="1" smtClean="0"/>
              <a:t>RequestMapping</a:t>
            </a:r>
            <a:r>
              <a:rPr lang="zh-TW" altLang="en-US" dirty="0" smtClean="0"/>
              <a:t>做切面</a:t>
            </a:r>
            <a:endParaRPr lang="en-US" altLang="zh-TW" dirty="0" smtClean="0"/>
          </a:p>
          <a:p>
            <a:pPr lvl="1"/>
            <a:r>
              <a:rPr lang="zh-TW" altLang="en-US" dirty="0"/>
              <a:t>可搭配自訂</a:t>
            </a:r>
            <a:r>
              <a:rPr lang="en-US" altLang="zh-TW" dirty="0" err="1"/>
              <a:t>Annotion</a:t>
            </a:r>
            <a:r>
              <a:rPr lang="zh-TW" altLang="en-US" dirty="0" smtClean="0"/>
              <a:t>做切面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477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AOP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457200" y="1419923"/>
            <a:ext cx="8229600" cy="4978908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dirty="0" smtClean="0"/>
              <a:t>Aspect</a:t>
            </a:r>
          </a:p>
          <a:p>
            <a:pPr lvl="1"/>
            <a:r>
              <a:rPr lang="zh-TW" altLang="en-US" dirty="0" smtClean="0"/>
              <a:t>宣告為切面</a:t>
            </a:r>
            <a:endParaRPr lang="en-US" altLang="zh-TW" dirty="0" smtClean="0"/>
          </a:p>
          <a:p>
            <a:r>
              <a:rPr lang="en-US" altLang="zh-TW" dirty="0" smtClean="0"/>
              <a:t>Before</a:t>
            </a:r>
          </a:p>
          <a:p>
            <a:pPr lvl="1"/>
            <a:r>
              <a:rPr lang="zh-TW" altLang="en-US" dirty="0" smtClean="0"/>
              <a:t>進入函示前執行</a:t>
            </a:r>
            <a:endParaRPr lang="en-US" altLang="zh-TW" dirty="0" smtClean="0"/>
          </a:p>
          <a:p>
            <a:r>
              <a:rPr lang="en-US" altLang="zh-TW" dirty="0" err="1" smtClean="0"/>
              <a:t>AfterReturning</a:t>
            </a:r>
            <a:endParaRPr lang="en-US" altLang="zh-TW" dirty="0" smtClean="0"/>
          </a:p>
          <a:p>
            <a:pPr lvl="1"/>
            <a:r>
              <a:rPr lang="zh-TW" altLang="en-US" dirty="0"/>
              <a:t>函示結束</a:t>
            </a:r>
            <a:r>
              <a:rPr lang="zh-TW" altLang="en-US" dirty="0" smtClean="0"/>
              <a:t>後執行</a:t>
            </a:r>
            <a:endParaRPr lang="en-US" altLang="zh-TW" dirty="0" smtClean="0"/>
          </a:p>
          <a:p>
            <a:r>
              <a:rPr lang="en-US" altLang="zh-TW" dirty="0" smtClean="0"/>
              <a:t>Around</a:t>
            </a:r>
          </a:p>
          <a:p>
            <a:pPr lvl="1"/>
            <a:r>
              <a:rPr lang="zh-CN" altLang="en-US" dirty="0">
                <a:latin typeface="標楷體" pitchFamily="65" charset="-120"/>
                <a:ea typeface="標楷體" pitchFamily="65" charset="-120"/>
              </a:rPr>
              <a:t>在切入点前后切入内容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9290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穩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穩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穩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71</TotalTime>
  <Words>322</Words>
  <Application>Microsoft Office PowerPoint</Application>
  <PresentationFormat>如螢幕大小 (4:3)</PresentationFormat>
  <Paragraphs>96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沉穩</vt:lpstr>
      <vt:lpstr>Demo Lab Project</vt:lpstr>
      <vt:lpstr>Agenda</vt:lpstr>
      <vt:lpstr>PowerPoint 簡報</vt:lpstr>
      <vt:lpstr>系統關聯</vt:lpstr>
      <vt:lpstr>PowerPoint 簡報</vt:lpstr>
      <vt:lpstr>Oauth</vt:lpstr>
      <vt:lpstr>Oauth</vt:lpstr>
      <vt:lpstr>AOP</vt:lpstr>
      <vt:lpstr>AOP</vt:lpstr>
      <vt:lpstr>Cache</vt:lpstr>
      <vt:lpstr>Cache</vt:lpstr>
      <vt:lpstr>Mybatis</vt:lpstr>
      <vt:lpstr>jasypt</vt:lpstr>
      <vt:lpstr>Redis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Lab Project</dc:title>
  <dc:creator>Dean</dc:creator>
  <cp:lastModifiedBy>Dean</cp:lastModifiedBy>
  <cp:revision>14</cp:revision>
  <dcterms:created xsi:type="dcterms:W3CDTF">2018-12-22T02:07:10Z</dcterms:created>
  <dcterms:modified xsi:type="dcterms:W3CDTF">2018-12-22T06:29:56Z</dcterms:modified>
</cp:coreProperties>
</file>