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6" r:id="rId8"/>
    <p:sldId id="264" r:id="rId9"/>
    <p:sldId id="265" r:id="rId10"/>
    <p:sldId id="262" r:id="rId11"/>
    <p:sldId id="26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9570CE0-BD4B-4A4D-9338-808B40F8AA2B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Lab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4077072"/>
            <a:ext cx="7854696" cy="904064"/>
          </a:xfrm>
        </p:spPr>
        <p:txBody>
          <a:bodyPr/>
          <a:lstStyle/>
          <a:p>
            <a:r>
              <a:rPr lang="en-US" altLang="zh-TW" dirty="0" smtClean="0"/>
              <a:t>2018-12-22</a:t>
            </a:r>
            <a:r>
              <a:rPr lang="zh-TW" altLang="en-US" dirty="0" smtClean="0"/>
              <a:t> </a:t>
            </a:r>
            <a:r>
              <a:rPr lang="en-US" altLang="zh-TW" dirty="0" smtClean="0"/>
              <a:t>Dean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39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Mybatis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/>
              <a:t>半自動化（</a:t>
            </a:r>
            <a:r>
              <a:rPr lang="en-US" altLang="zh-TW" dirty="0"/>
              <a:t>java</a:t>
            </a:r>
            <a:r>
              <a:rPr lang="zh-TW" altLang="en-US" dirty="0"/>
              <a:t>持久層框架）</a:t>
            </a:r>
            <a:r>
              <a:rPr lang="en-US" altLang="zh-TW" dirty="0"/>
              <a:t>SQL Map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學習成本較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Plugin-Interceptor</a:t>
            </a:r>
          </a:p>
          <a:p>
            <a:pPr lvl="1"/>
            <a:r>
              <a:rPr lang="zh-TW" altLang="en-US" dirty="0" smtClean="0"/>
              <a:t>監控執行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及執行秒數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可自訂監控</a:t>
            </a:r>
            <a:r>
              <a:rPr lang="zh-TW" altLang="en-US" dirty="0"/>
              <a:t>寫</a:t>
            </a:r>
            <a:r>
              <a:rPr lang="en-US" altLang="zh-TW" dirty="0" smtClean="0"/>
              <a:t>Log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攔不到</a:t>
            </a:r>
            <a:r>
              <a:rPr lang="en-US" altLang="zh-TW" smtClean="0"/>
              <a:t>Mapper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Generator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/>
              <a:t>自動產出標準</a:t>
            </a:r>
            <a:r>
              <a:rPr lang="en-US" altLang="zh-TW" dirty="0" smtClean="0"/>
              <a:t>Mapper(Dao)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Pojo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319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/>
              <a:t>-</a:t>
            </a:r>
            <a:r>
              <a:rPr lang="en-US" altLang="zh-TW" dirty="0" err="1"/>
              <a:t>jasypt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設定檔加密使用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無法直接從設定檔看到資訊</a:t>
            </a:r>
            <a:endParaRPr lang="en-US" altLang="zh-TW" dirty="0" smtClean="0"/>
          </a:p>
          <a:p>
            <a:pPr lvl="1"/>
            <a:r>
              <a:rPr lang="zh-TW" altLang="en-US" dirty="0"/>
              <a:t>保護部分</a:t>
            </a:r>
            <a:r>
              <a:rPr lang="zh-TW" altLang="en-US" dirty="0" smtClean="0"/>
              <a:t>連線資安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義加密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/>
              <a:t>參考「</a:t>
            </a:r>
            <a:r>
              <a:rPr lang="en-US" altLang="zh-TW" dirty="0"/>
              <a:t> </a:t>
            </a:r>
            <a:r>
              <a:rPr lang="en-US" altLang="zh-TW" dirty="0" err="1"/>
              <a:t>JasyptConfig</a:t>
            </a:r>
            <a:r>
              <a:rPr lang="zh-TW" altLang="en-US" dirty="0"/>
              <a:t>」這支代碼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使用容易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ENC(</a:t>
            </a:r>
            <a:r>
              <a:rPr lang="zh-TW" altLang="en-US" dirty="0" smtClean="0"/>
              <a:t>加密字串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啟動時會先解密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 : password=ENC(Qu+uze5RGio</a:t>
            </a:r>
            <a:r>
              <a:rPr lang="en-US" altLang="zh-TW" dirty="0"/>
              <a:t>=)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02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系統關聯</a:t>
            </a:r>
            <a:endParaRPr lang="en-US" altLang="zh-TW" dirty="0" smtClean="0"/>
          </a:p>
          <a:p>
            <a:r>
              <a:rPr lang="zh-TW" altLang="en-US" dirty="0" smtClean="0"/>
              <a:t>套件介紹</a:t>
            </a:r>
            <a:endParaRPr lang="en-US" altLang="zh-TW" dirty="0" smtClean="0"/>
          </a:p>
          <a:p>
            <a:r>
              <a:rPr lang="en-US" altLang="zh-TW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6946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系統關聯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552728" cy="5168923"/>
          </a:xfrm>
        </p:spPr>
      </p:pic>
    </p:spTree>
    <p:extLst>
      <p:ext uri="{BB962C8B-B14F-4D97-AF65-F5344CB8AC3E}">
        <p14:creationId xmlns:p14="http://schemas.microsoft.com/office/powerpoint/2010/main" val="341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95588"/>
            <a:ext cx="5159187" cy="2857748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Token Store</a:t>
            </a:r>
          </a:p>
          <a:p>
            <a:pPr lvl="1"/>
            <a:r>
              <a:rPr lang="en-US" altLang="zh-TW" dirty="0" smtClean="0"/>
              <a:t>Client</a:t>
            </a:r>
          </a:p>
          <a:p>
            <a:pPr lvl="1"/>
            <a:r>
              <a:rPr lang="en-US" altLang="zh-TW" dirty="0" smtClean="0"/>
              <a:t>Client + </a:t>
            </a:r>
            <a:r>
              <a:rPr lang="en-US" altLang="zh-TW" dirty="0" err="1" smtClean="0"/>
              <a:t>jwt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93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Client id</a:t>
            </a:r>
          </a:p>
          <a:p>
            <a:pPr lvl="1"/>
            <a:r>
              <a:rPr lang="zh-TW" altLang="en-US" dirty="0" smtClean="0"/>
              <a:t>像服務器註冊取的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存儲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Scope</a:t>
            </a:r>
          </a:p>
          <a:p>
            <a:pPr lvl="1"/>
            <a:r>
              <a:rPr lang="zh-TW" altLang="en-US" dirty="0" smtClean="0"/>
              <a:t>認證</a:t>
            </a:r>
            <a:r>
              <a:rPr lang="en-US" altLang="zh-TW" dirty="0"/>
              <a:t>Client 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/>
              <a:t>可定義</a:t>
            </a:r>
            <a:r>
              <a:rPr lang="en-US" altLang="zh-TW" dirty="0"/>
              <a:t>path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Role</a:t>
            </a:r>
          </a:p>
          <a:p>
            <a:pPr lvl="1"/>
            <a:r>
              <a:rPr lang="zh-TW" altLang="en-US" dirty="0" smtClean="0"/>
              <a:t>認證使用者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可定義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綁定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97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標楷體" pitchFamily="65" charset="-120"/>
                <a:ea typeface="標楷體" pitchFamily="65" charset="-120"/>
              </a:rPr>
              <a:t>面向切面编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程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函示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前後切入不同的邏輯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不影響主函示邏輯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</a:t>
            </a:r>
            <a:r>
              <a:rPr lang="zh-TW" altLang="en-US" dirty="0" smtClean="0"/>
              <a:t>切面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可針對</a:t>
            </a:r>
            <a:r>
              <a:rPr lang="en-US" altLang="zh-TW" dirty="0" err="1" smtClean="0"/>
              <a:t>RequestMapping</a:t>
            </a:r>
            <a:r>
              <a:rPr lang="zh-TW" altLang="en-US" dirty="0" smtClean="0"/>
              <a:t>做切面</a:t>
            </a:r>
            <a:endParaRPr lang="en-US" altLang="zh-TW" dirty="0" smtClean="0"/>
          </a:p>
          <a:p>
            <a:pPr lvl="1"/>
            <a:r>
              <a:rPr lang="zh-TW" altLang="en-US" dirty="0"/>
              <a:t>可搭配自訂</a:t>
            </a:r>
            <a:r>
              <a:rPr lang="en-US" altLang="zh-TW" dirty="0" err="1"/>
              <a:t>Annotion</a:t>
            </a:r>
            <a:r>
              <a:rPr lang="zh-TW" altLang="en-US" dirty="0" smtClean="0"/>
              <a:t>做切面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47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Aspect</a:t>
            </a:r>
          </a:p>
          <a:p>
            <a:pPr lvl="1"/>
            <a:r>
              <a:rPr lang="zh-TW" altLang="en-US" dirty="0" smtClean="0"/>
              <a:t>宣告為切面</a:t>
            </a:r>
            <a:endParaRPr lang="en-US" altLang="zh-TW" dirty="0" smtClean="0"/>
          </a:p>
          <a:p>
            <a:r>
              <a:rPr lang="en-US" altLang="zh-TW" dirty="0" smtClean="0"/>
              <a:t>Before</a:t>
            </a:r>
          </a:p>
          <a:p>
            <a:pPr lvl="1"/>
            <a:r>
              <a:rPr lang="zh-TW" altLang="en-US" dirty="0" smtClean="0"/>
              <a:t>進入函示前執行</a:t>
            </a:r>
            <a:endParaRPr lang="en-US" altLang="zh-TW" dirty="0" smtClean="0"/>
          </a:p>
          <a:p>
            <a:r>
              <a:rPr lang="en-US" altLang="zh-TW" dirty="0" err="1" smtClean="0"/>
              <a:t>AfterReturning</a:t>
            </a:r>
            <a:endParaRPr lang="en-US" altLang="zh-TW" dirty="0" smtClean="0"/>
          </a:p>
          <a:p>
            <a:pPr lvl="1"/>
            <a:r>
              <a:rPr lang="zh-TW" altLang="en-US" dirty="0"/>
              <a:t>函示結束</a:t>
            </a:r>
            <a:r>
              <a:rPr lang="zh-TW" altLang="en-US" dirty="0" smtClean="0"/>
              <a:t>後執行</a:t>
            </a:r>
            <a:endParaRPr lang="en-US" altLang="zh-TW" dirty="0" smtClean="0"/>
          </a:p>
          <a:p>
            <a:r>
              <a:rPr lang="en-US" altLang="zh-TW" dirty="0" smtClean="0"/>
              <a:t>Around</a:t>
            </a:r>
          </a:p>
          <a:p>
            <a:pPr lvl="1"/>
            <a:r>
              <a:rPr lang="zh-CN" altLang="en-US" dirty="0">
                <a:latin typeface="標楷體" pitchFamily="65" charset="-120"/>
                <a:ea typeface="標楷體" pitchFamily="65" charset="-120"/>
              </a:rPr>
              <a:t>在切入点前后切入内容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29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緩</a:t>
            </a:r>
            <a:r>
              <a:rPr lang="zh-TW" altLang="en-US" dirty="0"/>
              <a:t>存不經常改變的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提高</a:t>
            </a:r>
            <a:r>
              <a:rPr lang="zh-TW" altLang="en-US" dirty="0"/>
              <a:t>系統性能和增加系統吞吐量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可自義緩存存活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減少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被呼叫的次數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儲存位置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4949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Cacheable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內容回傳，若沒資料會執行主邏輯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CachePut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Response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內容放入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Cache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/>
              <a:t>CacheEvict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Cache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88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</TotalTime>
  <Words>285</Words>
  <Application>Microsoft Office PowerPoint</Application>
  <PresentationFormat>如螢幕大小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沉穩</vt:lpstr>
      <vt:lpstr>Demo Lab Project</vt:lpstr>
      <vt:lpstr>Agenda</vt:lpstr>
      <vt:lpstr>系統關聯</vt:lpstr>
      <vt:lpstr>套件介紹-Oauth</vt:lpstr>
      <vt:lpstr>套件介紹-Oauth</vt:lpstr>
      <vt:lpstr>套件介紹-AOP</vt:lpstr>
      <vt:lpstr>套件介紹-AOP</vt:lpstr>
      <vt:lpstr>套件介紹-Cache</vt:lpstr>
      <vt:lpstr>套件介紹-Cache</vt:lpstr>
      <vt:lpstr>套件介紹-Mybatis</vt:lpstr>
      <vt:lpstr>套件介紹-jasypt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Lab Project</dc:title>
  <dc:creator>Dean</dc:creator>
  <cp:lastModifiedBy>Dean</cp:lastModifiedBy>
  <cp:revision>6</cp:revision>
  <dcterms:created xsi:type="dcterms:W3CDTF">2018-12-22T02:07:10Z</dcterms:created>
  <dcterms:modified xsi:type="dcterms:W3CDTF">2018-12-22T03:13:23Z</dcterms:modified>
</cp:coreProperties>
</file>