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6" r:id="rId2"/>
    <p:sldId id="263" r:id="rId3"/>
    <p:sldId id="349" r:id="rId4"/>
    <p:sldId id="269" r:id="rId5"/>
    <p:sldId id="294" r:id="rId6"/>
    <p:sldId id="265" r:id="rId7"/>
    <p:sldId id="267" r:id="rId8"/>
    <p:sldId id="348" r:id="rId9"/>
    <p:sldId id="347" r:id="rId10"/>
    <p:sldId id="268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‹Nº›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HITO 1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5944110"/>
            <a:ext cx="1206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JUAN DIEGO | </a:t>
            </a:r>
            <a:r>
              <a:rPr lang="en-US" sz="2800" spc="400" dirty="0">
                <a:latin typeface="Titillium" panose="00000500000000000000" pitchFamily="50" charset="0"/>
              </a:rPr>
              <a:t>JOSE DANIEL |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 IVÁN PRADO| </a:t>
            </a:r>
            <a:r>
              <a:rPr lang="en-US" sz="2800" spc="400" dirty="0">
                <a:latin typeface="Titillium" panose="00000500000000000000" pitchFamily="50" charset="0"/>
              </a:rPr>
              <a:t>ÁNGEL LÓPEZ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4885774-89DE-4116-BF4B-23EDFE8E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88" y="2577266"/>
            <a:ext cx="5327024" cy="59189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8EB24E5-3890-4A28-913E-19984FA28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" y="123096"/>
            <a:ext cx="1931831" cy="10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18204" y="331209"/>
            <a:ext cx="847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tillium" panose="00000500000000000000" pitchFamily="50" charset="0"/>
              </a:rPr>
              <a:t>Pequeña</a:t>
            </a:r>
            <a:r>
              <a:rPr lang="en-US" sz="3600" b="1" dirty="0">
                <a:latin typeface="Titillium" panose="00000500000000000000" pitchFamily="50" charset="0"/>
              </a:rPr>
              <a:t> DEMO del </a:t>
            </a:r>
            <a:r>
              <a:rPr lang="en-US" sz="3600" b="1" dirty="0" err="1">
                <a:latin typeface="Titillium" panose="00000500000000000000" pitchFamily="50" charset="0"/>
              </a:rPr>
              <a:t>juego</a:t>
            </a:r>
            <a:r>
              <a:rPr lang="en-US" sz="3600" b="1" dirty="0">
                <a:latin typeface="Titillium" panose="00000500000000000000" pitchFamily="50" charset="0"/>
              </a:rPr>
              <a:t> 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4849F4-4968-493F-9BEC-7BF4F67B83DA}"/>
              </a:ext>
            </a:extLst>
          </p:cNvPr>
          <p:cNvSpPr/>
          <p:nvPr/>
        </p:nvSpPr>
        <p:spPr>
          <a:xfrm>
            <a:off x="383458" y="6156101"/>
            <a:ext cx="7485534" cy="55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" name="El Buen Mártir - Google Chrome 2020-11-22 21-13-03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87D0F040-645A-4B7E-BECD-C50EDB46FC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18204" y="1082417"/>
            <a:ext cx="8996392" cy="50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1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¿</a:t>
              </a:r>
              <a:r>
                <a:rPr lang="en-US" sz="1400" b="0" spc="400" dirty="0" err="1">
                  <a:solidFill>
                    <a:schemeClr val="bg1"/>
                  </a:solidFill>
                  <a:latin typeface="+mn-lt"/>
                </a:rPr>
                <a:t>Alguna</a:t>
              </a:r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1400" b="0" spc="400" dirty="0" err="1">
                  <a:solidFill>
                    <a:schemeClr val="bg1"/>
                  </a:solidFill>
                  <a:latin typeface="+mn-lt"/>
                </a:rPr>
                <a:t>pregunta</a:t>
              </a:r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?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88980" y="2739054"/>
            <a:ext cx="641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err="1">
                <a:latin typeface="Titillium" panose="00000500000000000000" pitchFamily="50" charset="0"/>
              </a:rPr>
              <a:t>Muchas</a:t>
            </a:r>
            <a:r>
              <a:rPr lang="en-US" sz="2800" spc="400" dirty="0">
                <a:latin typeface="Titillium" panose="00000500000000000000" pitchFamily="50" charset="0"/>
              </a:rPr>
              <a:t> gracias por </a:t>
            </a:r>
            <a:r>
              <a:rPr lang="en-US" sz="2800" spc="400" dirty="0" err="1">
                <a:latin typeface="Titillium" panose="00000500000000000000" pitchFamily="50" charset="0"/>
              </a:rPr>
              <a:t>escuchar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811BF4A-3574-4831-B4D2-FDC3D9BD4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5" y="697475"/>
            <a:ext cx="808719" cy="80871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F917B57-86C5-421A-A006-5BF37ADA1DE8}"/>
              </a:ext>
            </a:extLst>
          </p:cNvPr>
          <p:cNvSpPr/>
          <p:nvPr/>
        </p:nvSpPr>
        <p:spPr>
          <a:xfrm>
            <a:off x="383458" y="6156101"/>
            <a:ext cx="7485534" cy="55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20888" y="921773"/>
            <a:ext cx="3283523" cy="461665"/>
            <a:chOff x="4446466" y="319593"/>
            <a:chExt cx="3283523" cy="461665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4446466" y="319593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838047" y="360666"/>
              <a:ext cx="2500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400" dirty="0">
                  <a:latin typeface="+mj-lt"/>
                </a:rPr>
                <a:t>EL BUEN MÁRTIR</a:t>
              </a:r>
              <a:endParaRPr lang="en-US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53576" y="319593"/>
              <a:ext cx="476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069" y="5485960"/>
            <a:ext cx="2131047" cy="632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B37E2D01-7C72-4F39-B32B-11E596B16F16}"/>
              </a:ext>
            </a:extLst>
          </p:cNvPr>
          <p:cNvSpPr/>
          <p:nvPr/>
        </p:nvSpPr>
        <p:spPr>
          <a:xfrm>
            <a:off x="383458" y="6156101"/>
            <a:ext cx="7485534" cy="55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CC394B9-98D2-4B04-9B43-C921A6EB2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5" y="5644734"/>
            <a:ext cx="1931831" cy="10227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DF8B15-C825-466B-BE30-C7D38C5ACCE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8" t="504" r="1984" b="-504"/>
          <a:stretch/>
        </p:blipFill>
        <p:spPr bwMode="auto">
          <a:xfrm>
            <a:off x="720017" y="1817843"/>
            <a:ext cx="2880000" cy="28800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E467D83-E33D-4137-8B76-70F93E734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95" y="1898960"/>
            <a:ext cx="646331" cy="646331"/>
          </a:xfrm>
          <a:prstGeom prst="rect">
            <a:avLst/>
          </a:prstGeom>
        </p:spPr>
      </p:pic>
      <p:sp>
        <p:nvSpPr>
          <p:cNvPr id="39" name="TextBox 14">
            <a:extLst>
              <a:ext uri="{FF2B5EF4-FFF2-40B4-BE49-F238E27FC236}">
                <a16:creationId xmlns:a16="http://schemas.microsoft.com/office/drawing/2014/main" id="{CA243630-8574-4D13-B25C-977298A45FE1}"/>
              </a:ext>
            </a:extLst>
          </p:cNvPr>
          <p:cNvSpPr txBox="1"/>
          <p:nvPr/>
        </p:nvSpPr>
        <p:spPr>
          <a:xfrm>
            <a:off x="3949532" y="5040965"/>
            <a:ext cx="4665965" cy="3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Un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juego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inspirado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en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la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obra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de Miguel de Unamuno.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F56B2AC-8A4A-4C48-9B86-ED8EA74D1E00}"/>
              </a:ext>
            </a:extLst>
          </p:cNvPr>
          <p:cNvGrpSpPr/>
          <p:nvPr/>
        </p:nvGrpSpPr>
        <p:grpSpPr>
          <a:xfrm>
            <a:off x="4678927" y="1332178"/>
            <a:ext cx="6279358" cy="1414253"/>
            <a:chOff x="4954729" y="1436425"/>
            <a:chExt cx="6279358" cy="141425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4954729" y="1754613"/>
              <a:ext cx="2648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Un </a:t>
              </a:r>
              <a:r>
                <a:rPr lang="en-US" sz="3600" b="1" dirty="0" err="1">
                  <a:latin typeface="Titillium" panose="00000500000000000000" pitchFamily="50" charset="0"/>
                </a:rPr>
                <a:t>juego</a:t>
              </a:r>
              <a:r>
                <a:rPr lang="en-US" sz="3600" b="1" dirty="0">
                  <a:latin typeface="Titillium" panose="00000500000000000000" pitchFamily="50" charset="0"/>
                </a:rPr>
                <a:t> de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ECF0C95E-5C6D-47E1-9C37-2677C981BF45}"/>
                </a:ext>
              </a:extLst>
            </p:cNvPr>
            <p:cNvSpPr txBox="1"/>
            <p:nvPr/>
          </p:nvSpPr>
          <p:spPr>
            <a:xfrm>
              <a:off x="8442006" y="1436425"/>
              <a:ext cx="1392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Aventura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0FDE1CF4-0B0E-4562-86E9-0C251D673C2B}"/>
                </a:ext>
              </a:extLst>
            </p:cNvPr>
            <p:cNvSpPr txBox="1"/>
            <p:nvPr/>
          </p:nvSpPr>
          <p:spPr>
            <a:xfrm>
              <a:off x="7983930" y="1817843"/>
              <a:ext cx="1392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Titillium" panose="00000500000000000000" pitchFamily="50" charset="0"/>
                </a:rPr>
                <a:t>Histórico</a:t>
              </a:r>
              <a:endParaRPr lang="en-US" sz="20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8B491C1B-A9BB-4BF0-BF87-5D2E751F5514}"/>
                </a:ext>
              </a:extLst>
            </p:cNvPr>
            <p:cNvSpPr txBox="1"/>
            <p:nvPr/>
          </p:nvSpPr>
          <p:spPr>
            <a:xfrm>
              <a:off x="8432481" y="2265903"/>
              <a:ext cx="1392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latin typeface="Titillium" panose="00000500000000000000" pitchFamily="50" charset="0"/>
                </a:rPr>
                <a:t>Lógica</a:t>
              </a:r>
              <a:endParaRPr lang="en-US" sz="32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3B5D931F-D2A1-4DA4-8EDC-8E87214ADC31}"/>
                </a:ext>
              </a:extLst>
            </p:cNvPr>
            <p:cNvSpPr txBox="1"/>
            <p:nvPr/>
          </p:nvSpPr>
          <p:spPr>
            <a:xfrm>
              <a:off x="9275897" y="1740900"/>
              <a:ext cx="1958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Puzzle</a:t>
              </a:r>
              <a:endParaRPr lang="en-US" sz="20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37" name="Abrir llave 36">
              <a:extLst>
                <a:ext uri="{FF2B5EF4-FFF2-40B4-BE49-F238E27FC236}">
                  <a16:creationId xmlns:a16="http://schemas.microsoft.com/office/drawing/2014/main" id="{31D1E028-387C-4F3A-AC0B-5483B82D9B32}"/>
                </a:ext>
              </a:extLst>
            </p:cNvPr>
            <p:cNvSpPr/>
            <p:nvPr/>
          </p:nvSpPr>
          <p:spPr>
            <a:xfrm>
              <a:off x="7545430" y="1468776"/>
              <a:ext cx="309739" cy="1293158"/>
            </a:xfrm>
            <a:prstGeom prst="leftBrace">
              <a:avLst>
                <a:gd name="adj1" fmla="val 58698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" name="TextBox 13">
            <a:extLst>
              <a:ext uri="{FF2B5EF4-FFF2-40B4-BE49-F238E27FC236}">
                <a16:creationId xmlns:a16="http://schemas.microsoft.com/office/drawing/2014/main" id="{08C0D494-E90A-4A82-958B-8F6B68EAE7BA}"/>
              </a:ext>
            </a:extLst>
          </p:cNvPr>
          <p:cNvSpPr txBox="1"/>
          <p:nvPr/>
        </p:nvSpPr>
        <p:spPr>
          <a:xfrm>
            <a:off x="231791" y="216963"/>
            <a:ext cx="528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¿Y </a:t>
            </a:r>
            <a:r>
              <a:rPr lang="en-US" sz="3600" b="1" dirty="0" err="1">
                <a:latin typeface="Titillium" panose="00000500000000000000" pitchFamily="50" charset="0"/>
              </a:rPr>
              <a:t>qué</a:t>
            </a:r>
            <a:r>
              <a:rPr lang="en-US" sz="3600" b="1" dirty="0">
                <a:latin typeface="Titillium" panose="00000500000000000000" pitchFamily="50" charset="0"/>
              </a:rPr>
              <a:t> es </a:t>
            </a:r>
            <a:r>
              <a:rPr lang="en-US" sz="3600" b="1" dirty="0">
                <a:latin typeface="Baskerville Old Face" panose="02020602080505020303" pitchFamily="18" charset="0"/>
              </a:rPr>
              <a:t>El </a:t>
            </a:r>
            <a:r>
              <a:rPr lang="en-US" sz="3600" b="1" dirty="0" err="1">
                <a:latin typeface="Baskerville Old Face" panose="02020602080505020303" pitchFamily="18" charset="0"/>
              </a:rPr>
              <a:t>Buen</a:t>
            </a:r>
            <a:r>
              <a:rPr lang="en-US" sz="3600" b="1" dirty="0">
                <a:latin typeface="Baskerville Old Face" panose="02020602080505020303" pitchFamily="18" charset="0"/>
              </a:rPr>
              <a:t> </a:t>
            </a:r>
            <a:r>
              <a:rPr lang="en-US" sz="3600" b="1" dirty="0" err="1">
                <a:latin typeface="Baskerville Old Face" panose="02020602080505020303" pitchFamily="18" charset="0"/>
              </a:rPr>
              <a:t>Mártir</a:t>
            </a:r>
            <a:r>
              <a:rPr lang="en-US" sz="3600" b="1" dirty="0"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12943" y="3057126"/>
            <a:ext cx="6132848" cy="12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b="1" u="sng" dirty="0">
                <a:solidFill>
                  <a:schemeClr val="tx1">
                    <a:alpha val="60000"/>
                  </a:schemeClr>
                </a:solidFill>
                <a:latin typeface="+mj-lt"/>
                <a:ea typeface="Source Sans Pro" charset="0"/>
                <a:cs typeface="Source Sans Pro" charset="0"/>
              </a:rPr>
              <a:t>2D Scroll Lateral</a:t>
            </a:r>
            <a:endParaRPr lang="en-US" sz="2000" b="1" u="sng" dirty="0">
              <a:solidFill>
                <a:schemeClr val="tx1">
                  <a:alpha val="60000"/>
                </a:schemeClr>
              </a:solidFill>
              <a:latin typeface="+mj-lt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400" b="1" u="sng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DA0D910B-CD41-499E-9C25-9461614850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>
            <a:fillRect/>
          </a:stretch>
        </p:blipFill>
        <p:spPr>
          <a:xfrm>
            <a:off x="-6656339" y="2472996"/>
            <a:ext cx="6210300" cy="3493293"/>
          </a:xfrm>
        </p:spPr>
      </p:pic>
      <p:sp>
        <p:nvSpPr>
          <p:cNvPr id="33" name="TextBox 32"/>
          <p:cNvSpPr txBox="1"/>
          <p:nvPr/>
        </p:nvSpPr>
        <p:spPr>
          <a:xfrm>
            <a:off x="3029575" y="799957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Vale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pero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¿de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qué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va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86DDED-07D3-4322-96B8-45E18D754EED}"/>
              </a:ext>
            </a:extLst>
          </p:cNvPr>
          <p:cNvSpPr/>
          <p:nvPr/>
        </p:nvSpPr>
        <p:spPr>
          <a:xfrm>
            <a:off x="368300" y="6302416"/>
            <a:ext cx="8686800" cy="4771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83B1B57E-8D3F-44D8-827F-B19B168956C8}"/>
              </a:ext>
            </a:extLst>
          </p:cNvPr>
          <p:cNvSpPr txBox="1"/>
          <p:nvPr/>
        </p:nvSpPr>
        <p:spPr>
          <a:xfrm rot="1143296">
            <a:off x="723646" y="1662124"/>
            <a:ext cx="61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/>
                </a:solidFill>
              </a:rPr>
              <a:t>“</a:t>
            </a:r>
            <a:r>
              <a:rPr lang="es-ES" sz="1100" dirty="0">
                <a:solidFill>
                  <a:schemeClr val="bg2"/>
                </a:solidFill>
              </a:rPr>
              <a:t>¿Religión verdadera? Todas las religiones son verdaderas en cuanto hacen vivir espiritualmente a los pueblos que las profesan, en cuanto les consuelan de haber tenido que nacer para morir, y para cada pueblo la religión más verdadera es la suya, la que le ha hecho. ¿Y la mía? La mía es consolarme en consolar a los demás, aunque el consuelo que les doy no sea el mío. </a:t>
            </a:r>
            <a:r>
              <a:rPr lang="es-ES" sz="2400" dirty="0">
                <a:solidFill>
                  <a:schemeClr val="bg2"/>
                </a:solidFill>
              </a:rPr>
              <a:t>“</a:t>
            </a:r>
            <a:endParaRPr lang="en-US" sz="1100" b="1" dirty="0">
              <a:solidFill>
                <a:schemeClr val="bg2"/>
              </a:solidFill>
              <a:latin typeface="Titillium" panose="00000500000000000000" pitchFamily="50" charset="0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DAA5D51E-EBA6-4DC3-8004-89458A3AB650}"/>
              </a:ext>
            </a:extLst>
          </p:cNvPr>
          <p:cNvSpPr txBox="1"/>
          <p:nvPr/>
        </p:nvSpPr>
        <p:spPr>
          <a:xfrm rot="20432134">
            <a:off x="4266535" y="3746252"/>
            <a:ext cx="61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/>
                </a:solidFill>
              </a:rPr>
              <a:t>“</a:t>
            </a:r>
            <a:r>
              <a:rPr lang="es-ES" b="1" u="sng" dirty="0">
                <a:solidFill>
                  <a:schemeClr val="bg2"/>
                </a:solidFill>
              </a:rPr>
              <a:t>Cree sin querer, por hábito, por tradición</a:t>
            </a:r>
            <a:r>
              <a:rPr lang="es-ES" sz="1400" dirty="0">
                <a:solidFill>
                  <a:schemeClr val="bg2"/>
                </a:solidFill>
              </a:rPr>
              <a:t>. Y lo que hace falta es no despertarle. Y que viva en su pobreza de sentimientos para que no adquiera torturas de lujo. ¡Bienaventurados los pobres de espíritu! </a:t>
            </a:r>
            <a:r>
              <a:rPr lang="es-ES" sz="2400" dirty="0">
                <a:solidFill>
                  <a:schemeClr val="bg2"/>
                </a:solidFill>
              </a:rPr>
              <a:t>“</a:t>
            </a:r>
            <a:endParaRPr lang="en-US" sz="1100" b="1" dirty="0">
              <a:solidFill>
                <a:schemeClr val="bg2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2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DA0D910B-CD41-499E-9C25-9461614850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>
            <a:fillRect/>
          </a:stretch>
        </p:blipFill>
        <p:spPr>
          <a:xfrm>
            <a:off x="2844800" y="2440187"/>
            <a:ext cx="6210300" cy="3493293"/>
          </a:xfrm>
        </p:spPr>
      </p:pic>
      <p:sp>
        <p:nvSpPr>
          <p:cNvPr id="33" name="TextBox 32"/>
          <p:cNvSpPr txBox="1"/>
          <p:nvPr/>
        </p:nvSpPr>
        <p:spPr>
          <a:xfrm>
            <a:off x="3029575" y="799957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Contexto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Background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438295" y="1686955"/>
            <a:ext cx="9316359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spc="400" dirty="0" err="1">
                <a:solidFill>
                  <a:schemeClr val="bg1"/>
                </a:solidFill>
                <a:latin typeface="+mj-lt"/>
              </a:rPr>
              <a:t>Inspirado</a:t>
            </a:r>
            <a:r>
              <a:rPr lang="en-US" sz="1600" spc="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spc="4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1600" spc="400" dirty="0">
                <a:solidFill>
                  <a:schemeClr val="bg1"/>
                </a:solidFill>
                <a:latin typeface="+mj-lt"/>
              </a:rPr>
              <a:t> el pueblo </a:t>
            </a:r>
            <a:r>
              <a:rPr lang="en-US" sz="1600" spc="400" dirty="0" err="1">
                <a:solidFill>
                  <a:schemeClr val="bg1"/>
                </a:solidFill>
                <a:latin typeface="+mj-lt"/>
              </a:rPr>
              <a:t>donde</a:t>
            </a:r>
            <a:r>
              <a:rPr lang="en-US" sz="1600" spc="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spc="400" dirty="0" err="1">
                <a:solidFill>
                  <a:schemeClr val="bg1"/>
                </a:solidFill>
                <a:latin typeface="+mj-lt"/>
              </a:rPr>
              <a:t>transcurre</a:t>
            </a:r>
            <a:r>
              <a:rPr lang="en-US" sz="1600" spc="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600" spc="400" dirty="0" err="1">
                <a:solidFill>
                  <a:schemeClr val="bg1"/>
                </a:solidFill>
                <a:latin typeface="+mj-lt"/>
              </a:rPr>
              <a:t>historia</a:t>
            </a:r>
            <a:r>
              <a:rPr lang="en-US" sz="1600" spc="400" dirty="0">
                <a:solidFill>
                  <a:schemeClr val="bg1"/>
                </a:solidFill>
                <a:latin typeface="+mj-lt"/>
              </a:rPr>
              <a:t> de </a:t>
            </a:r>
          </a:p>
          <a:p>
            <a:r>
              <a:rPr lang="en-US" sz="1600" u="sng" spc="400" dirty="0">
                <a:solidFill>
                  <a:schemeClr val="bg1"/>
                </a:solidFill>
                <a:latin typeface="+mj-lt"/>
              </a:rPr>
              <a:t>San </a:t>
            </a:r>
            <a:r>
              <a:rPr lang="en-US" sz="1600" u="sng" spc="400" dirty="0" err="1">
                <a:solidFill>
                  <a:schemeClr val="bg1"/>
                </a:solidFill>
                <a:latin typeface="+mj-lt"/>
              </a:rPr>
              <a:t>Manue</a:t>
            </a:r>
            <a:r>
              <a:rPr lang="en-US" sz="1600" u="sng" spc="400" dirty="0">
                <a:solidFill>
                  <a:schemeClr val="bg1"/>
                </a:solidFill>
                <a:latin typeface="+mj-lt"/>
              </a:rPr>
              <a:t> Bueno, </a:t>
            </a:r>
            <a:r>
              <a:rPr lang="en-US" sz="1600" u="sng" spc="400" dirty="0" err="1">
                <a:solidFill>
                  <a:schemeClr val="bg1"/>
                </a:solidFill>
                <a:latin typeface="+mj-lt"/>
              </a:rPr>
              <a:t>mártir</a:t>
            </a:r>
            <a:endParaRPr lang="en-US" sz="1600" u="sng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86DDED-07D3-4322-96B8-45E18D754EED}"/>
              </a:ext>
            </a:extLst>
          </p:cNvPr>
          <p:cNvSpPr/>
          <p:nvPr/>
        </p:nvSpPr>
        <p:spPr>
          <a:xfrm>
            <a:off x="368300" y="6302416"/>
            <a:ext cx="8686800" cy="47715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01145A30-BACB-4362-9B6D-31F8F6D66E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14" t="-13145" r="-50492" b="-1054"/>
          <a:stretch/>
        </p:blipFill>
        <p:spPr>
          <a:xfrm>
            <a:off x="1989863" y="2656118"/>
            <a:ext cx="2458994" cy="2376000"/>
          </a:xfrm>
        </p:spPr>
      </p:pic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latin typeface="Titillium" panose="00000500000000000000" pitchFamily="50" charset="0"/>
                </a:rPr>
                <a:t>Artista</a:t>
              </a:r>
              <a:r>
                <a:rPr lang="en-US" sz="3600" b="1" dirty="0">
                  <a:latin typeface="Titillium" panose="00000500000000000000" pitchFamily="50" charset="0"/>
                </a:rPr>
                <a:t> principal -&gt;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Juan</a:t>
              </a:r>
              <a:r>
                <a:rPr lang="en-US" sz="3600" b="1" dirty="0">
                  <a:latin typeface="Titillium" panose="00000500000000000000" pitchFamily="50" charset="0"/>
                </a:rPr>
                <a:t> Diego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310610" y="360666"/>
                <a:ext cx="15552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latin typeface="+mj-lt"/>
                  </a:rPr>
                  <a:t>IDEA DE ARTE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269241" y="5109033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Miguel de Unamuno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42964" y="3429000"/>
            <a:ext cx="5677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err="1">
                <a:latin typeface="Titillium" panose="00000500000000000000" pitchFamily="50" charset="0"/>
              </a:rPr>
              <a:t>Arte</a:t>
            </a:r>
            <a:r>
              <a:rPr lang="en-US" sz="4400" b="1" i="1" dirty="0">
                <a:latin typeface="Titillium" panose="00000500000000000000" pitchFamily="50" charset="0"/>
              </a:rPr>
              <a:t> </a:t>
            </a:r>
            <a:r>
              <a:rPr lang="en-US" sz="4400" b="1" i="1" dirty="0" err="1">
                <a:latin typeface="Titillium" panose="00000500000000000000" pitchFamily="50" charset="0"/>
              </a:rPr>
              <a:t>estilo</a:t>
            </a:r>
            <a:r>
              <a:rPr lang="en-US" sz="4400" b="1" i="1" dirty="0">
                <a:latin typeface="Titillium" panose="00000500000000000000" pitchFamily="50" charset="0"/>
              </a:rPr>
              <a:t> -&gt; CARTOON</a:t>
            </a:r>
            <a:endParaRPr lang="en-US" sz="4400" b="1" i="1" dirty="0">
              <a:solidFill>
                <a:schemeClr val="tx1">
                  <a:alpha val="60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019F0FB-C9AA-4D1F-8017-83D681077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98" y="2061526"/>
            <a:ext cx="808719" cy="808719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6C69777-3052-4B74-83A3-FC7E0E19DBD0}"/>
              </a:ext>
            </a:extLst>
          </p:cNvPr>
          <p:cNvSpPr/>
          <p:nvPr/>
        </p:nvSpPr>
        <p:spPr>
          <a:xfrm>
            <a:off x="383458" y="6156101"/>
            <a:ext cx="7485534" cy="55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545379" y="1031630"/>
            <a:ext cx="40427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Mecánicas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5400" b="1" dirty="0" err="1">
                <a:solidFill>
                  <a:schemeClr val="bg1"/>
                </a:solidFill>
                <a:latin typeface="+mj-lt"/>
              </a:rPr>
              <a:t>Jugador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38C0DD5-0824-4EBD-B17A-E2B0C9AD7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05" y="-45580"/>
            <a:ext cx="2269392" cy="226939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2FA55EB2-1193-4BC2-97B3-B945DE14036E}"/>
              </a:ext>
            </a:extLst>
          </p:cNvPr>
          <p:cNvGrpSpPr/>
          <p:nvPr/>
        </p:nvGrpSpPr>
        <p:grpSpPr>
          <a:xfrm>
            <a:off x="1819063" y="3659832"/>
            <a:ext cx="3259020" cy="2129999"/>
            <a:chOff x="1819063" y="3659832"/>
            <a:chExt cx="3259020" cy="2129999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1819063" y="3659832"/>
              <a:ext cx="3259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400" dirty="0" err="1">
                  <a:solidFill>
                    <a:schemeClr val="bg1"/>
                  </a:solidFill>
                  <a:latin typeface="+mj-lt"/>
                </a:rPr>
                <a:t>Movimiento</a:t>
              </a:r>
              <a:r>
                <a:rPr lang="en-US" sz="2400" b="1" spc="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400" b="1" spc="400" dirty="0" err="1">
                  <a:solidFill>
                    <a:schemeClr val="bg1"/>
                  </a:solidFill>
                  <a:latin typeface="+mj-lt"/>
                </a:rPr>
                <a:t>en</a:t>
              </a:r>
              <a:r>
                <a:rPr lang="en-US" sz="2400" b="1" spc="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400" b="1" spc="400" dirty="0" err="1">
                  <a:solidFill>
                    <a:schemeClr val="bg1"/>
                  </a:solidFill>
                  <a:latin typeface="+mj-lt"/>
                </a:rPr>
                <a:t>eje</a:t>
              </a:r>
              <a:r>
                <a:rPr lang="en-US" sz="2400" b="1" spc="400" dirty="0">
                  <a:solidFill>
                    <a:schemeClr val="bg1"/>
                  </a:solidFill>
                  <a:latin typeface="+mj-lt"/>
                </a:rPr>
                <a:t> X e Y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AD0D1E86-E240-4CEE-8C62-5EC2CBCE1D53}"/>
                </a:ext>
              </a:extLst>
            </p:cNvPr>
            <p:cNvCxnSpPr/>
            <p:nvPr/>
          </p:nvCxnSpPr>
          <p:spPr>
            <a:xfrm>
              <a:off x="3365500" y="4470400"/>
              <a:ext cx="0" cy="673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F5A53CE4-95D7-4192-84B4-A716A7012041}"/>
                </a:ext>
              </a:extLst>
            </p:cNvPr>
            <p:cNvSpPr txBox="1"/>
            <p:nvPr/>
          </p:nvSpPr>
          <p:spPr>
            <a:xfrm>
              <a:off x="2675790" y="5143500"/>
              <a:ext cx="1769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400" dirty="0">
                  <a:solidFill>
                    <a:schemeClr val="bg1"/>
                  </a:solidFill>
                  <a:latin typeface="+mj-lt"/>
                </a:rPr>
                <a:t>Salto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50C03E60-FF5F-48D8-A807-3E5189D963E6}"/>
              </a:ext>
            </a:extLst>
          </p:cNvPr>
          <p:cNvGrpSpPr/>
          <p:nvPr/>
        </p:nvGrpSpPr>
        <p:grpSpPr>
          <a:xfrm>
            <a:off x="7581575" y="224672"/>
            <a:ext cx="4319588" cy="3721695"/>
            <a:chOff x="7581575" y="224672"/>
            <a:chExt cx="4319588" cy="3721695"/>
          </a:xfrm>
        </p:grpSpPr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A425E27B-6120-4198-B395-A72D4CA544AD}"/>
                </a:ext>
              </a:extLst>
            </p:cNvPr>
            <p:cNvSpPr txBox="1"/>
            <p:nvPr/>
          </p:nvSpPr>
          <p:spPr>
            <a:xfrm>
              <a:off x="8180654" y="224672"/>
              <a:ext cx="3060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400" dirty="0" err="1">
                  <a:latin typeface="+mj-lt"/>
                </a:rPr>
                <a:t>Interacción</a:t>
              </a:r>
              <a:r>
                <a:rPr lang="en-US" sz="3600" b="1" spc="400" dirty="0">
                  <a:latin typeface="+mj-lt"/>
                </a:rPr>
                <a:t> con el </a:t>
              </a:r>
              <a:r>
                <a:rPr lang="en-US" sz="3600" b="1" spc="400" dirty="0" err="1">
                  <a:latin typeface="+mj-lt"/>
                </a:rPr>
                <a:t>libro</a:t>
              </a:r>
              <a:r>
                <a:rPr lang="en-US" sz="3600" b="1" spc="400" dirty="0">
                  <a:latin typeface="+mj-lt"/>
                </a:rPr>
                <a:t> </a:t>
              </a:r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3A02D130-E9AB-4633-8F09-97DADCE70038}"/>
                </a:ext>
              </a:extLst>
            </p:cNvPr>
            <p:cNvGrpSpPr/>
            <p:nvPr/>
          </p:nvGrpSpPr>
          <p:grpSpPr>
            <a:xfrm>
              <a:off x="7581575" y="1425001"/>
              <a:ext cx="4319588" cy="2521366"/>
              <a:chOff x="7581575" y="1425001"/>
              <a:chExt cx="4319588" cy="2521366"/>
            </a:xfrm>
          </p:grpSpPr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9656ACD7-C549-46FE-B281-678FB8455773}"/>
                  </a:ext>
                </a:extLst>
              </p:cNvPr>
              <p:cNvCxnSpPr>
                <a:stCxn id="31" idx="2"/>
              </p:cNvCxnSpPr>
              <p:nvPr/>
            </p:nvCxnSpPr>
            <p:spPr>
              <a:xfrm flipH="1">
                <a:off x="9702800" y="1425001"/>
                <a:ext cx="8172" cy="1000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16">
                <a:extLst>
                  <a:ext uri="{FF2B5EF4-FFF2-40B4-BE49-F238E27FC236}">
                    <a16:creationId xmlns:a16="http://schemas.microsoft.com/office/drawing/2014/main" id="{2E594CD8-AEA6-48A4-B2F2-F3C3E4D82AB8}"/>
                  </a:ext>
                </a:extLst>
              </p:cNvPr>
              <p:cNvSpPr txBox="1"/>
              <p:nvPr/>
            </p:nvSpPr>
            <p:spPr>
              <a:xfrm>
                <a:off x="7581575" y="2561372"/>
                <a:ext cx="4319588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3600" b="1" dirty="0"/>
                  <a:t>- </a:t>
                </a:r>
                <a:r>
                  <a:rPr lang="es-ES" sz="2400" b="1" dirty="0"/>
                  <a:t>Ordenar letras de   palabras</a:t>
                </a:r>
              </a:p>
              <a:p>
                <a:r>
                  <a:rPr lang="es-ES" sz="2400" b="1" dirty="0"/>
                  <a:t>- Tachar letras</a:t>
                </a:r>
              </a:p>
              <a:p>
                <a:r>
                  <a:rPr lang="es-ES" sz="2400" b="1" dirty="0"/>
                  <a:t>- </a:t>
                </a:r>
                <a:r>
                  <a:rPr lang="es-ES" sz="2400" b="1" u="sng" dirty="0"/>
                  <a:t>Añadir</a:t>
                </a:r>
                <a:r>
                  <a:rPr lang="es-ES" sz="2400" b="1" dirty="0"/>
                  <a:t> letras</a:t>
                </a:r>
              </a:p>
            </p:txBody>
          </p:sp>
        </p:grpSp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2818F48-0F3F-4DC3-A217-720BDB71FD05}"/>
              </a:ext>
            </a:extLst>
          </p:cNvPr>
          <p:cNvSpPr/>
          <p:nvPr/>
        </p:nvSpPr>
        <p:spPr>
          <a:xfrm>
            <a:off x="6565847" y="6006066"/>
            <a:ext cx="1093689" cy="60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70794C3-E68E-499B-ABE9-14C13F4EC1A5}"/>
              </a:ext>
            </a:extLst>
          </p:cNvPr>
          <p:cNvSpPr/>
          <p:nvPr/>
        </p:nvSpPr>
        <p:spPr>
          <a:xfrm>
            <a:off x="641052" y="6020413"/>
            <a:ext cx="1810048" cy="6087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7808" y="80550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DINÁ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MICAS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36774" y="1029097"/>
            <a:ext cx="4483726" cy="1002876"/>
            <a:chOff x="7223860" y="1309772"/>
            <a:chExt cx="4483726" cy="1002876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3378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Avanzar</a:t>
              </a:r>
              <a:r>
                <a:rPr lang="en-US" sz="2400" b="1" dirty="0">
                  <a:latin typeface="Titillium" panose="00000500000000000000" pitchFamily="50" charset="0"/>
                </a:rPr>
                <a:t> a lo largo del </a:t>
              </a:r>
              <a:r>
                <a:rPr lang="en-US" sz="2400" b="1" dirty="0" err="1">
                  <a:latin typeface="Titillium" panose="00000500000000000000" pitchFamily="50" charset="0"/>
                </a:rPr>
                <a:t>nivel</a:t>
              </a:r>
              <a:r>
                <a:rPr lang="en-US" sz="2400" b="1" dirty="0">
                  <a:latin typeface="Titillium" panose="00000500000000000000" pitchFamily="50" charset="0"/>
                </a:rPr>
                <a:t> para </a:t>
              </a:r>
              <a:r>
                <a:rPr lang="en-US" sz="2400" b="1" dirty="0" err="1">
                  <a:latin typeface="Titillium" panose="00000500000000000000" pitchFamily="50" charset="0"/>
                </a:rPr>
                <a:t>finalizarlo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8741" y="2170932"/>
            <a:ext cx="5028259" cy="822960"/>
            <a:chOff x="7223860" y="1309772"/>
            <a:chExt cx="5028259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392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Ordenar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80708" y="3301506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Tachar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01914" y="4603959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Añadir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65C4958-94A4-43A0-8C6A-0388BA66F34D}"/>
              </a:ext>
            </a:extLst>
          </p:cNvPr>
          <p:cNvSpPr/>
          <p:nvPr/>
        </p:nvSpPr>
        <p:spPr>
          <a:xfrm>
            <a:off x="294498" y="6052493"/>
            <a:ext cx="8030934" cy="60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5BF8EB6-F0B3-44CD-B1AE-CEC04572433A}"/>
              </a:ext>
            </a:extLst>
          </p:cNvPr>
          <p:cNvGrpSpPr/>
          <p:nvPr/>
        </p:nvGrpSpPr>
        <p:grpSpPr>
          <a:xfrm>
            <a:off x="3832508" y="2646684"/>
            <a:ext cx="7773456" cy="3140410"/>
            <a:chOff x="3832508" y="2646684"/>
            <a:chExt cx="7773456" cy="3140410"/>
          </a:xfrm>
        </p:grpSpPr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41149A7E-69CC-4478-AFBB-CA5D39B45D0D}"/>
                </a:ext>
              </a:extLst>
            </p:cNvPr>
            <p:cNvCxnSpPr/>
            <p:nvPr/>
          </p:nvCxnSpPr>
          <p:spPr>
            <a:xfrm>
              <a:off x="3832508" y="5006670"/>
              <a:ext cx="2796892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0E80EFE1-43AC-428F-B678-BF69DD4A9CC3}"/>
                </a:ext>
              </a:extLst>
            </p:cNvPr>
            <p:cNvCxnSpPr/>
            <p:nvPr/>
          </p:nvCxnSpPr>
          <p:spPr>
            <a:xfrm>
              <a:off x="5905500" y="3662801"/>
              <a:ext cx="1128522" cy="1130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50AB1BA6-0785-4263-BC87-C7DA2D27094E}"/>
                </a:ext>
              </a:extLst>
            </p:cNvPr>
            <p:cNvCxnSpPr/>
            <p:nvPr/>
          </p:nvCxnSpPr>
          <p:spPr>
            <a:xfrm>
              <a:off x="7677569" y="2646684"/>
              <a:ext cx="8767" cy="1913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25E13E10-95FE-4E3B-BABC-82222D6C5E37}"/>
                </a:ext>
              </a:extLst>
            </p:cNvPr>
            <p:cNvGrpSpPr/>
            <p:nvPr/>
          </p:nvGrpSpPr>
          <p:grpSpPr>
            <a:xfrm>
              <a:off x="7201438" y="4964134"/>
              <a:ext cx="4404526" cy="822960"/>
              <a:chOff x="7223860" y="1309772"/>
              <a:chExt cx="4404526" cy="822960"/>
            </a:xfrm>
          </p:grpSpPr>
          <p:grpSp>
            <p:nvGrpSpPr>
              <p:cNvPr id="55" name="Group 24">
                <a:extLst>
                  <a:ext uri="{FF2B5EF4-FFF2-40B4-BE49-F238E27FC236}">
                    <a16:creationId xmlns:a16="http://schemas.microsoft.com/office/drawing/2014/main" id="{A4EB489D-6006-40B8-B7FE-728847BC1015}"/>
                  </a:ext>
                </a:extLst>
              </p:cNvPr>
              <p:cNvGrpSpPr/>
              <p:nvPr/>
            </p:nvGrpSpPr>
            <p:grpSpPr>
              <a:xfrm>
                <a:off x="7223860" y="1309772"/>
                <a:ext cx="822960" cy="822960"/>
                <a:chOff x="6651430" y="1309772"/>
                <a:chExt cx="822960" cy="822960"/>
              </a:xfrm>
            </p:grpSpPr>
            <p:sp>
              <p:nvSpPr>
                <p:cNvPr id="57" name="Oval 26">
                  <a:extLst>
                    <a:ext uri="{FF2B5EF4-FFF2-40B4-BE49-F238E27FC236}">
                      <a16:creationId xmlns:a16="http://schemas.microsoft.com/office/drawing/2014/main" id="{F276F8DF-0F32-4700-9F31-09AB64459793}"/>
                    </a:ext>
                  </a:extLst>
                </p:cNvPr>
                <p:cNvSpPr/>
                <p:nvPr/>
              </p:nvSpPr>
              <p:spPr>
                <a:xfrm>
                  <a:off x="6651430" y="1309772"/>
                  <a:ext cx="822960" cy="8229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27">
                  <a:extLst>
                    <a:ext uri="{FF2B5EF4-FFF2-40B4-BE49-F238E27FC236}">
                      <a16:creationId xmlns:a16="http://schemas.microsoft.com/office/drawing/2014/main" id="{B6FF651D-25AE-4E29-8B15-8A00A9CFEDFD}"/>
                    </a:ext>
                  </a:extLst>
                </p:cNvPr>
                <p:cNvGrpSpPr/>
                <p:nvPr/>
              </p:nvGrpSpPr>
              <p:grpSpPr>
                <a:xfrm rot="2700000">
                  <a:off x="6880029" y="1538371"/>
                  <a:ext cx="365760" cy="365760"/>
                  <a:chOff x="2358572" y="1016001"/>
                  <a:chExt cx="856342" cy="856342"/>
                </a:xfrm>
                <a:effectLst/>
              </p:grpSpPr>
              <p:cxnSp>
                <p:nvCxnSpPr>
                  <p:cNvPr id="59" name="Straight Connector 28">
                    <a:extLst>
                      <a:ext uri="{FF2B5EF4-FFF2-40B4-BE49-F238E27FC236}">
                        <a16:creationId xmlns:a16="http://schemas.microsoft.com/office/drawing/2014/main" id="{AD5C98A9-7BB3-44DD-9606-E33C79D5081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6743" y="1016001"/>
                    <a:ext cx="0" cy="856342"/>
                  </a:xfrm>
                  <a:prstGeom prst="line">
                    <a:avLst/>
                  </a:prstGeom>
                  <a:ln w="952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29">
                    <a:extLst>
                      <a:ext uri="{FF2B5EF4-FFF2-40B4-BE49-F238E27FC236}">
                        <a16:creationId xmlns:a16="http://schemas.microsoft.com/office/drawing/2014/main" id="{4F41EC65-7599-4D0E-9D55-724F63D26719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2786743" y="986972"/>
                    <a:ext cx="0" cy="856342"/>
                  </a:xfrm>
                  <a:prstGeom prst="line">
                    <a:avLst/>
                  </a:prstGeom>
                  <a:ln w="952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" name="TextBox 25">
                <a:extLst>
                  <a:ext uri="{FF2B5EF4-FFF2-40B4-BE49-F238E27FC236}">
                    <a16:creationId xmlns:a16="http://schemas.microsoft.com/office/drawing/2014/main" id="{824904EB-7196-47FC-BB72-D589C1C0E54A}"/>
                  </a:ext>
                </a:extLst>
              </p:cNvPr>
              <p:cNvSpPr txBox="1"/>
              <p:nvPr/>
            </p:nvSpPr>
            <p:spPr>
              <a:xfrm>
                <a:off x="8328983" y="1481651"/>
                <a:ext cx="3299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latin typeface="Titillium" panose="00000500000000000000" pitchFamily="50" charset="0"/>
                  </a:rPr>
                  <a:t>Crear</a:t>
                </a:r>
                <a:r>
                  <a:rPr lang="en-US" sz="2400" b="1" dirty="0">
                    <a:latin typeface="Titillium" panose="00000500000000000000" pitchFamily="50" charset="0"/>
                  </a:rPr>
                  <a:t> </a:t>
                </a:r>
                <a:r>
                  <a:rPr lang="en-US" sz="2400" b="1" dirty="0" err="1">
                    <a:latin typeface="Titillium" panose="00000500000000000000" pitchFamily="50" charset="0"/>
                  </a:rPr>
                  <a:t>nuevas</a:t>
                </a:r>
                <a:r>
                  <a:rPr lang="en-US" sz="2400" b="1" dirty="0">
                    <a:latin typeface="Titillium" panose="00000500000000000000" pitchFamily="50" charset="0"/>
                  </a:rPr>
                  <a:t> palabras</a:t>
                </a:r>
                <a:endParaRPr lang="en-US" sz="2400" b="1" dirty="0">
                  <a:solidFill>
                    <a:schemeClr val="accent2"/>
                  </a:solidFill>
                  <a:latin typeface="Titillium" panose="000005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79886" y="394122"/>
            <a:ext cx="3232227" cy="379627"/>
            <a:chOff x="4472113" y="319593"/>
            <a:chExt cx="3232227" cy="37962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4737093" y="360666"/>
              <a:ext cx="2702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400" dirty="0" err="1">
                  <a:solidFill>
                    <a:schemeClr val="tx1"/>
                  </a:solidFill>
                  <a:latin typeface="+mj-lt"/>
                </a:rPr>
                <a:t>Distribución</a:t>
              </a:r>
              <a:r>
                <a:rPr lang="en-US" sz="1600" spc="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spc="400" dirty="0" err="1">
                  <a:solidFill>
                    <a:schemeClr val="tx1"/>
                  </a:solidFill>
                  <a:latin typeface="+mj-lt"/>
                </a:rPr>
                <a:t>clases</a:t>
              </a:r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3D36524-49FC-42B6-9C25-C096B0685475}"/>
              </a:ext>
            </a:extLst>
          </p:cNvPr>
          <p:cNvSpPr/>
          <p:nvPr/>
        </p:nvSpPr>
        <p:spPr>
          <a:xfrm>
            <a:off x="383458" y="6156101"/>
            <a:ext cx="7485534" cy="55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FDE493-3D55-4D34-A949-ADAD37E1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03" y="868306"/>
            <a:ext cx="8015136" cy="51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4141324" y="1127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370068" y="534174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4280635" y="742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10385410" y="565713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171964" y="365760"/>
              <a:ext cx="1879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PLAN DESAROLLO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25080" y="2318034"/>
            <a:ext cx="437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Distribuir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tareas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a los 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miembros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del 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grupo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11A064BD-2D48-47FA-A27C-9627BE96BCB2}"/>
              </a:ext>
            </a:extLst>
          </p:cNvPr>
          <p:cNvSpPr/>
          <p:nvPr/>
        </p:nvSpPr>
        <p:spPr>
          <a:xfrm rot="5400000">
            <a:off x="2176129" y="1472439"/>
            <a:ext cx="808500" cy="4324814"/>
          </a:xfrm>
          <a:prstGeom prst="rightBrace">
            <a:avLst>
              <a:gd name="adj1" fmla="val 379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3570D25-3231-40BA-A1B1-2B4E693F5BE6}"/>
              </a:ext>
            </a:extLst>
          </p:cNvPr>
          <p:cNvSpPr txBox="1"/>
          <p:nvPr/>
        </p:nvSpPr>
        <p:spPr>
          <a:xfrm>
            <a:off x="474849" y="4387199"/>
            <a:ext cx="437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tillium" panose="00000500000000000000" pitchFamily="50" charset="0"/>
              </a:rPr>
              <a:t>Finalizar</a:t>
            </a:r>
            <a:r>
              <a:rPr lang="en-US" sz="3600" b="1" dirty="0">
                <a:latin typeface="Titillium" panose="00000500000000000000" pitchFamily="50" charset="0"/>
              </a:rPr>
              <a:t> al </a:t>
            </a:r>
            <a:r>
              <a:rPr lang="en-US" sz="3600" b="1" dirty="0" err="1">
                <a:latin typeface="Titillium" panose="00000500000000000000" pitchFamily="50" charset="0"/>
              </a:rPr>
              <a:t>menos</a:t>
            </a:r>
            <a:r>
              <a:rPr lang="en-US" sz="3600" b="1" dirty="0">
                <a:latin typeface="Titillium" panose="00000500000000000000" pitchFamily="50" charset="0"/>
              </a:rPr>
              <a:t> 4 </a:t>
            </a:r>
            <a:r>
              <a:rPr lang="en-US" sz="3600" b="1" dirty="0" err="1">
                <a:latin typeface="Titillium" panose="00000500000000000000" pitchFamily="50" charset="0"/>
              </a:rPr>
              <a:t>tareas</a:t>
            </a:r>
            <a:r>
              <a:rPr lang="en-US" sz="3600" b="1" dirty="0">
                <a:latin typeface="Titillium" panose="00000500000000000000" pitchFamily="50" charset="0"/>
              </a:rPr>
              <a:t> por </a:t>
            </a:r>
            <a:r>
              <a:rPr lang="en-US" sz="3600" b="1" dirty="0" err="1">
                <a:latin typeface="Titillium" panose="00000500000000000000" pitchFamily="50" charset="0"/>
              </a:rPr>
              <a:t>iteración</a:t>
            </a:r>
            <a:endParaRPr lang="en-US" sz="3600" b="1" dirty="0">
              <a:latin typeface="Titillium" panose="000005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7C309-0F67-413E-A67E-88D781FC4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45" y="1222688"/>
            <a:ext cx="5904978" cy="40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284</Words>
  <Application>Microsoft Office PowerPoint</Application>
  <PresentationFormat>Panorámica</PresentationFormat>
  <Paragraphs>51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Jose Daniel</cp:lastModifiedBy>
  <cp:revision>188</cp:revision>
  <dcterms:created xsi:type="dcterms:W3CDTF">2016-11-12T04:56:49Z</dcterms:created>
  <dcterms:modified xsi:type="dcterms:W3CDTF">2020-11-25T17:13:26Z</dcterms:modified>
  <cp:category/>
</cp:coreProperties>
</file>