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6" r:id="rId2"/>
    <p:sldId id="350" r:id="rId3"/>
    <p:sldId id="263" r:id="rId4"/>
    <p:sldId id="344" r:id="rId5"/>
    <p:sldId id="351" r:id="rId6"/>
    <p:sldId id="347" r:id="rId7"/>
    <p:sldId id="352" r:id="rId8"/>
    <p:sldId id="32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84678" y="6276302"/>
            <a:ext cx="431790" cy="410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1100" b="1" i="0" smtClean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rPr>
              <a:pPr algn="ctr"/>
              <a:t>‹Nº›</a:t>
            </a:fld>
            <a:endParaRPr lang="en-US" sz="1100" b="1" i="0" dirty="0">
              <a:solidFill>
                <a:schemeClr val="tx1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98447" y="6353246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SLIDE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tx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7" name="TextBox 6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8" name="TextBox 7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9" name="TextBox 8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8" name="TextBox 17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Unamuno18375287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/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1460" y="4270481"/>
            <a:ext cx="2153641" cy="582598"/>
            <a:chOff x="5088709" y="4315118"/>
            <a:chExt cx="2153641" cy="582598"/>
          </a:xfrm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5088709" y="4424074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b="0" spc="600" dirty="0">
                  <a:solidFill>
                    <a:schemeClr val="bg1"/>
                  </a:solidFill>
                  <a:latin typeface="+mn-lt"/>
                </a:rPr>
                <a:t>HITO 3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0" y="5935872"/>
            <a:ext cx="12063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 </a:t>
            </a:r>
            <a:r>
              <a:rPr lang="en-US" sz="2800" spc="400" dirty="0">
                <a:latin typeface="Titillium" panose="00000500000000000000" pitchFamily="50" charset="0"/>
              </a:rPr>
              <a:t>JOSE DANIEL | </a:t>
            </a:r>
            <a:r>
              <a:rPr lang="en-US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JUAN DIEGO</a:t>
            </a:r>
            <a:r>
              <a:rPr lang="en-US" sz="2800" spc="400" dirty="0">
                <a:latin typeface="Titillium" panose="00000500000000000000" pitchFamily="50" charset="0"/>
              </a:rPr>
              <a:t> | ÁNGEL LÓPEZ </a:t>
            </a:r>
            <a:r>
              <a:rPr lang="en-US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| IVÁN PRADO</a:t>
            </a:r>
            <a:endParaRPr lang="en-US" sz="2800" spc="400" dirty="0">
              <a:latin typeface="Titillium" panose="00000500000000000000" pitchFamily="50" charset="0"/>
            </a:endParaRP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64885774-89DE-4116-BF4B-23EDFE8E1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488" y="2577266"/>
            <a:ext cx="5327024" cy="591892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98EB24E5-3890-4A28-913E-19984FA28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28" y="344253"/>
            <a:ext cx="1931831" cy="102273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975118D-E7EA-47ED-9C28-E4ACC94972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512" y="5395854"/>
            <a:ext cx="964403" cy="72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/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bg1">
              <a:lumMod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1460" y="4270481"/>
            <a:ext cx="2153641" cy="582598"/>
            <a:chOff x="5088709" y="4315118"/>
            <a:chExt cx="2153641" cy="582598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grpFill/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5088709" y="4424074"/>
              <a:ext cx="2153641" cy="376053"/>
            </a:xfrm>
            <a:prstGeom prst="rect">
              <a:avLst/>
            </a:prstGeom>
            <a:grpFill/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b="0" spc="600" dirty="0">
                  <a:solidFill>
                    <a:schemeClr val="bg1">
                      <a:lumMod val="10000"/>
                    </a:schemeClr>
                  </a:solidFill>
                  <a:latin typeface="+mn-lt"/>
                </a:rPr>
                <a:t>HITO 3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0" y="5935872"/>
            <a:ext cx="12063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 </a:t>
            </a:r>
            <a:r>
              <a:rPr lang="en-US" sz="2800" spc="400" dirty="0">
                <a:solidFill>
                  <a:schemeClr val="bg1"/>
                </a:solidFill>
                <a:latin typeface="Titillium" panose="00000500000000000000" pitchFamily="50" charset="0"/>
              </a:rPr>
              <a:t>JOSE DANIEL |</a:t>
            </a:r>
            <a:r>
              <a:rPr lang="en-US" sz="2800" spc="400" dirty="0">
                <a:latin typeface="Titillium" panose="00000500000000000000" pitchFamily="50" charset="0"/>
              </a:rPr>
              <a:t> </a:t>
            </a:r>
            <a:r>
              <a:rPr lang="en-US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JUAN DIEGO</a:t>
            </a:r>
            <a:r>
              <a:rPr lang="en-US" sz="2800" spc="400" dirty="0">
                <a:latin typeface="Titillium" panose="00000500000000000000" pitchFamily="50" charset="0"/>
              </a:rPr>
              <a:t> </a:t>
            </a:r>
            <a:r>
              <a:rPr lang="en-US" sz="2800" spc="400" dirty="0">
                <a:solidFill>
                  <a:schemeClr val="bg1"/>
                </a:solidFill>
                <a:latin typeface="Titillium" panose="00000500000000000000" pitchFamily="50" charset="0"/>
              </a:rPr>
              <a:t>| ÁNGEL LÓPEZ </a:t>
            </a:r>
            <a:r>
              <a:rPr lang="en-US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| IVÁN PRADO</a:t>
            </a:r>
            <a:endParaRPr lang="en-US" sz="2800" spc="400" dirty="0">
              <a:latin typeface="Titillium" panose="00000500000000000000" pitchFamily="50" charset="0"/>
            </a:endParaRP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64885774-89DE-4116-BF4B-23EDFE8E1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177" y="2468310"/>
            <a:ext cx="5327024" cy="59189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E115AB3-9F26-4613-A510-E090C0147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2" y="503891"/>
            <a:ext cx="1932599" cy="102421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6D9B13F-D627-47DC-96B7-AB87586FBC6A}"/>
              </a:ext>
            </a:extLst>
          </p:cNvPr>
          <p:cNvSpPr txBox="1"/>
          <p:nvPr/>
        </p:nvSpPr>
        <p:spPr>
          <a:xfrm rot="19711261">
            <a:off x="7646323" y="4345247"/>
            <a:ext cx="2810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>
                <a:solidFill>
                  <a:schemeClr val="bg1"/>
                </a:solidFill>
                <a:latin typeface="Edwardian Script ITC" panose="030303020407070D0804" pitchFamily="66" charset="0"/>
              </a:rPr>
              <a:t>El Final</a:t>
            </a:r>
          </a:p>
        </p:txBody>
      </p:sp>
    </p:spTree>
    <p:extLst>
      <p:ext uri="{BB962C8B-B14F-4D97-AF65-F5344CB8AC3E}">
        <p14:creationId xmlns:p14="http://schemas.microsoft.com/office/powerpoint/2010/main" val="203649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680974" y="1093456"/>
            <a:ext cx="2831766" cy="363927"/>
            <a:chOff x="4478526" y="294220"/>
            <a:chExt cx="2831766" cy="363927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4478526" y="31959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4760028" y="299662"/>
              <a:ext cx="2327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EL BUEN MÁRTIR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6898000" y="29422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]-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FADF8B15-C825-466B-BE30-C7D38C5ACCE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8" t="504" r="1984" b="-504"/>
          <a:stretch/>
        </p:blipFill>
        <p:spPr bwMode="auto">
          <a:xfrm>
            <a:off x="231791" y="1149760"/>
            <a:ext cx="1682583" cy="1682583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3E467D83-E33D-4137-8B76-70F93E734A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89" y="976849"/>
            <a:ext cx="646331" cy="646331"/>
          </a:xfrm>
          <a:prstGeom prst="rect">
            <a:avLst/>
          </a:prstGeom>
        </p:spPr>
      </p:pic>
      <p:grpSp>
        <p:nvGrpSpPr>
          <p:cNvPr id="38" name="Grupo 37">
            <a:extLst>
              <a:ext uri="{FF2B5EF4-FFF2-40B4-BE49-F238E27FC236}">
                <a16:creationId xmlns:a16="http://schemas.microsoft.com/office/drawing/2014/main" id="{7F56B2AC-8A4A-4C48-9B86-ED8EA74D1E00}"/>
              </a:ext>
            </a:extLst>
          </p:cNvPr>
          <p:cNvGrpSpPr/>
          <p:nvPr/>
        </p:nvGrpSpPr>
        <p:grpSpPr>
          <a:xfrm>
            <a:off x="2150294" y="1425927"/>
            <a:ext cx="4800183" cy="1299241"/>
            <a:chOff x="4954729" y="1401899"/>
            <a:chExt cx="4800183" cy="1299241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4954729" y="1754613"/>
              <a:ext cx="264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Titillium" panose="00000500000000000000" pitchFamily="50" charset="0"/>
                </a:rPr>
                <a:t>Un </a:t>
              </a:r>
              <a:r>
                <a:rPr lang="en-US" sz="1600" b="1" dirty="0" err="1">
                  <a:solidFill>
                    <a:schemeClr val="bg1"/>
                  </a:solidFill>
                  <a:latin typeface="Titillium" panose="00000500000000000000" pitchFamily="50" charset="0"/>
                </a:rPr>
                <a:t>juego</a:t>
              </a:r>
              <a:r>
                <a:rPr lang="en-US" sz="1600" b="1" dirty="0">
                  <a:solidFill>
                    <a:schemeClr val="bg1"/>
                  </a:solidFill>
                  <a:latin typeface="Titillium" panose="00000500000000000000" pitchFamily="50" charset="0"/>
                </a:rPr>
                <a:t> de</a:t>
              </a:r>
            </a:p>
          </p:txBody>
        </p:sp>
        <p:sp>
          <p:nvSpPr>
            <p:cNvPr id="40" name="TextBox 13">
              <a:extLst>
                <a:ext uri="{FF2B5EF4-FFF2-40B4-BE49-F238E27FC236}">
                  <a16:creationId xmlns:a16="http://schemas.microsoft.com/office/drawing/2014/main" id="{ECF0C95E-5C6D-47E1-9C37-2677C981BF45}"/>
                </a:ext>
              </a:extLst>
            </p:cNvPr>
            <p:cNvSpPr txBox="1"/>
            <p:nvPr/>
          </p:nvSpPr>
          <p:spPr>
            <a:xfrm>
              <a:off x="6962831" y="1401899"/>
              <a:ext cx="1392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Titillium" panose="00000500000000000000" pitchFamily="50" charset="0"/>
                </a:rPr>
                <a:t>Aventura</a:t>
              </a:r>
            </a:p>
          </p:txBody>
        </p:sp>
        <p:sp>
          <p:nvSpPr>
            <p:cNvPr id="41" name="TextBox 13">
              <a:extLst>
                <a:ext uri="{FF2B5EF4-FFF2-40B4-BE49-F238E27FC236}">
                  <a16:creationId xmlns:a16="http://schemas.microsoft.com/office/drawing/2014/main" id="{0FDE1CF4-0B0E-4562-86E9-0C251D673C2B}"/>
                </a:ext>
              </a:extLst>
            </p:cNvPr>
            <p:cNvSpPr txBox="1"/>
            <p:nvPr/>
          </p:nvSpPr>
          <p:spPr>
            <a:xfrm>
              <a:off x="6504755" y="1783317"/>
              <a:ext cx="1392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accent2"/>
                  </a:solidFill>
                  <a:latin typeface="Titillium" panose="00000500000000000000" pitchFamily="50" charset="0"/>
                </a:rPr>
                <a:t>Histórico</a:t>
              </a:r>
              <a:endParaRPr lang="en-US" sz="1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sp>
          <p:nvSpPr>
            <p:cNvPr id="42" name="TextBox 13">
              <a:extLst>
                <a:ext uri="{FF2B5EF4-FFF2-40B4-BE49-F238E27FC236}">
                  <a16:creationId xmlns:a16="http://schemas.microsoft.com/office/drawing/2014/main" id="{8B491C1B-A9BB-4BF0-BF87-5D2E751F5514}"/>
                </a:ext>
              </a:extLst>
            </p:cNvPr>
            <p:cNvSpPr txBox="1"/>
            <p:nvPr/>
          </p:nvSpPr>
          <p:spPr>
            <a:xfrm>
              <a:off x="6953306" y="2231377"/>
              <a:ext cx="1392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Titillium" panose="00000500000000000000" pitchFamily="50" charset="0"/>
                </a:rPr>
                <a:t>Lógica</a:t>
              </a:r>
              <a:endParaRPr lang="en-US" sz="1600" b="1" dirty="0">
                <a:solidFill>
                  <a:schemeClr val="bg1"/>
                </a:solidFill>
                <a:latin typeface="Titillium" panose="00000500000000000000" pitchFamily="50" charset="0"/>
              </a:endParaRPr>
            </a:p>
          </p:txBody>
        </p:sp>
        <p:sp>
          <p:nvSpPr>
            <p:cNvPr id="43" name="TextBox 13">
              <a:extLst>
                <a:ext uri="{FF2B5EF4-FFF2-40B4-BE49-F238E27FC236}">
                  <a16:creationId xmlns:a16="http://schemas.microsoft.com/office/drawing/2014/main" id="{3B5D931F-D2A1-4DA4-8EDC-8E87214ADC31}"/>
                </a:ext>
              </a:extLst>
            </p:cNvPr>
            <p:cNvSpPr txBox="1"/>
            <p:nvPr/>
          </p:nvSpPr>
          <p:spPr>
            <a:xfrm>
              <a:off x="7796722" y="1706374"/>
              <a:ext cx="1958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  <a:latin typeface="Titillium" panose="00000500000000000000" pitchFamily="50" charset="0"/>
                </a:rPr>
                <a:t>Puzzle</a:t>
              </a:r>
            </a:p>
          </p:txBody>
        </p:sp>
        <p:sp>
          <p:nvSpPr>
            <p:cNvPr id="37" name="Abrir llave 36">
              <a:extLst>
                <a:ext uri="{FF2B5EF4-FFF2-40B4-BE49-F238E27FC236}">
                  <a16:creationId xmlns:a16="http://schemas.microsoft.com/office/drawing/2014/main" id="{31D1E028-387C-4F3A-AC0B-5483B82D9B32}"/>
                </a:ext>
              </a:extLst>
            </p:cNvPr>
            <p:cNvSpPr/>
            <p:nvPr/>
          </p:nvSpPr>
          <p:spPr>
            <a:xfrm>
              <a:off x="6269366" y="1407982"/>
              <a:ext cx="309739" cy="1293158"/>
            </a:xfrm>
            <a:prstGeom prst="leftBrace">
              <a:avLst>
                <a:gd name="adj1" fmla="val 58698"/>
                <a:gd name="adj2" fmla="val 5000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</p:grpSp>
      <p:sp>
        <p:nvSpPr>
          <p:cNvPr id="46" name="TextBox 13">
            <a:extLst>
              <a:ext uri="{FF2B5EF4-FFF2-40B4-BE49-F238E27FC236}">
                <a16:creationId xmlns:a16="http://schemas.microsoft.com/office/drawing/2014/main" id="{08C0D494-E90A-4A82-958B-8F6B68EAE7BA}"/>
              </a:ext>
            </a:extLst>
          </p:cNvPr>
          <p:cNvSpPr txBox="1"/>
          <p:nvPr/>
        </p:nvSpPr>
        <p:spPr>
          <a:xfrm>
            <a:off x="231791" y="216963"/>
            <a:ext cx="528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tillium" panose="00000500000000000000" pitchFamily="50" charset="0"/>
              </a:rPr>
              <a:t>¿</a:t>
            </a:r>
            <a:r>
              <a:rPr lang="en-US" sz="3600" b="1" dirty="0" err="1">
                <a:solidFill>
                  <a:schemeClr val="bg1"/>
                </a:solidFill>
                <a:latin typeface="Titillium" panose="00000500000000000000" pitchFamily="50" charset="0"/>
              </a:rPr>
              <a:t>qué</a:t>
            </a:r>
            <a:r>
              <a:rPr lang="en-US" sz="3600" b="1" dirty="0">
                <a:solidFill>
                  <a:schemeClr val="bg1"/>
                </a:solidFill>
                <a:latin typeface="Titillium" panose="00000500000000000000" pitchFamily="50" charset="0"/>
              </a:rPr>
              <a:t> era… </a:t>
            </a:r>
            <a:r>
              <a:rPr lang="en-US" sz="3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El </a:t>
            </a:r>
            <a:r>
              <a:rPr lang="en-US" sz="3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Buen</a:t>
            </a:r>
            <a:r>
              <a:rPr lang="en-US" sz="3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Mártir</a:t>
            </a:r>
            <a:r>
              <a:rPr lang="en-US" sz="3600" b="1" dirty="0">
                <a:solidFill>
                  <a:schemeClr val="bg1"/>
                </a:solidFill>
                <a:latin typeface="Titillium" panose="00000500000000000000" pitchFamily="50" charset="0"/>
              </a:rPr>
              <a:t>?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260866" y="2874809"/>
            <a:ext cx="6132848" cy="706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u="sng" dirty="0">
                <a:solidFill>
                  <a:schemeClr val="tx1">
                    <a:alpha val="60000"/>
                  </a:schemeClr>
                </a:solidFill>
                <a:latin typeface="+mj-lt"/>
                <a:ea typeface="Source Sans Pro" charset="0"/>
                <a:cs typeface="Source Sans Pro" charset="0"/>
              </a:rPr>
              <a:t>2D Scroll Lateral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sz="1600" b="1" u="sng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</a:endParaRPr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860C4B4A-B747-44C1-A6AF-A4EC1BB97F74}"/>
              </a:ext>
            </a:extLst>
          </p:cNvPr>
          <p:cNvCxnSpPr>
            <a:cxnSpLocks/>
          </p:cNvCxnSpPr>
          <p:nvPr/>
        </p:nvCxnSpPr>
        <p:spPr>
          <a:xfrm flipV="1">
            <a:off x="1750754" y="216963"/>
            <a:ext cx="7838089" cy="353949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6">
            <a:extLst>
              <a:ext uri="{FF2B5EF4-FFF2-40B4-BE49-F238E27FC236}">
                <a16:creationId xmlns:a16="http://schemas.microsoft.com/office/drawing/2014/main" id="{B772BFF3-E7A2-49B5-A812-E5F03107BE3F}"/>
              </a:ext>
            </a:extLst>
          </p:cNvPr>
          <p:cNvSpPr txBox="1"/>
          <p:nvPr/>
        </p:nvSpPr>
        <p:spPr>
          <a:xfrm>
            <a:off x="5780996" y="277504"/>
            <a:ext cx="265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tillium" panose="00000500000000000000" pitchFamily="50" charset="0"/>
              </a:rPr>
              <a:t>DINÁ</a:t>
            </a:r>
            <a:r>
              <a:rPr lang="en-US" sz="2000" b="1" dirty="0">
                <a:solidFill>
                  <a:schemeClr val="accent2"/>
                </a:solidFill>
                <a:latin typeface="Titillium" panose="00000500000000000000" pitchFamily="50" charset="0"/>
              </a:rPr>
              <a:t>MICAS</a:t>
            </a:r>
          </a:p>
        </p:txBody>
      </p:sp>
      <p:grpSp>
        <p:nvGrpSpPr>
          <p:cNvPr id="77" name="Group 16">
            <a:extLst>
              <a:ext uri="{FF2B5EF4-FFF2-40B4-BE49-F238E27FC236}">
                <a16:creationId xmlns:a16="http://schemas.microsoft.com/office/drawing/2014/main" id="{8A743C4C-15F2-48F7-B051-5756E1586DD5}"/>
              </a:ext>
            </a:extLst>
          </p:cNvPr>
          <p:cNvGrpSpPr/>
          <p:nvPr/>
        </p:nvGrpSpPr>
        <p:grpSpPr>
          <a:xfrm>
            <a:off x="5780996" y="794395"/>
            <a:ext cx="4283112" cy="338554"/>
            <a:chOff x="7223860" y="1296440"/>
            <a:chExt cx="4283112" cy="338554"/>
          </a:xfrm>
        </p:grpSpPr>
        <p:sp>
          <p:nvSpPr>
            <p:cNvPr id="80" name="Oval 19">
              <a:extLst>
                <a:ext uri="{FF2B5EF4-FFF2-40B4-BE49-F238E27FC236}">
                  <a16:creationId xmlns:a16="http://schemas.microsoft.com/office/drawing/2014/main" id="{6B90860A-E99E-40B0-AA2D-9D8DF9E0990C}"/>
                </a:ext>
              </a:extLst>
            </p:cNvPr>
            <p:cNvSpPr/>
            <p:nvPr/>
          </p:nvSpPr>
          <p:spPr>
            <a:xfrm>
              <a:off x="7223860" y="1309772"/>
              <a:ext cx="312389" cy="3123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18">
              <a:extLst>
                <a:ext uri="{FF2B5EF4-FFF2-40B4-BE49-F238E27FC236}">
                  <a16:creationId xmlns:a16="http://schemas.microsoft.com/office/drawing/2014/main" id="{CE88BFAE-C7BE-4C08-8643-9ACED3CCFBFA}"/>
                </a:ext>
              </a:extLst>
            </p:cNvPr>
            <p:cNvSpPr txBox="1"/>
            <p:nvPr/>
          </p:nvSpPr>
          <p:spPr>
            <a:xfrm>
              <a:off x="7583836" y="1296440"/>
              <a:ext cx="3923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Titillium" panose="00000500000000000000" pitchFamily="50" charset="0"/>
                </a:rPr>
                <a:t>Avanzar</a:t>
              </a:r>
              <a:r>
                <a:rPr lang="en-US" sz="1600" b="1" dirty="0">
                  <a:solidFill>
                    <a:schemeClr val="bg1"/>
                  </a:solidFill>
                  <a:latin typeface="Titillium" panose="00000500000000000000" pitchFamily="50" charset="0"/>
                </a:rPr>
                <a:t> a lo largo del </a:t>
              </a:r>
              <a:r>
                <a:rPr lang="en-US" sz="1600" b="1" dirty="0" err="1">
                  <a:solidFill>
                    <a:schemeClr val="bg1"/>
                  </a:solidFill>
                  <a:latin typeface="Titillium" panose="00000500000000000000" pitchFamily="50" charset="0"/>
                </a:rPr>
                <a:t>nivel</a:t>
              </a:r>
              <a:r>
                <a:rPr lang="en-US" sz="1600" b="1" dirty="0">
                  <a:solidFill>
                    <a:schemeClr val="bg1"/>
                  </a:solidFill>
                  <a:latin typeface="Titillium" panose="00000500000000000000" pitchFamily="50" charset="0"/>
                </a:rPr>
                <a:t> para </a:t>
              </a:r>
              <a:r>
                <a:rPr lang="en-US" sz="1600" b="1" dirty="0" err="1">
                  <a:solidFill>
                    <a:schemeClr val="bg1"/>
                  </a:solidFill>
                  <a:latin typeface="Titillium" panose="00000500000000000000" pitchFamily="50" charset="0"/>
                </a:rPr>
                <a:t>finalizarlo</a:t>
              </a:r>
              <a:endParaRPr lang="en-US" sz="1600" b="1" dirty="0">
                <a:solidFill>
                  <a:schemeClr val="bg1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84" name="Group 16">
            <a:extLst>
              <a:ext uri="{FF2B5EF4-FFF2-40B4-BE49-F238E27FC236}">
                <a16:creationId xmlns:a16="http://schemas.microsoft.com/office/drawing/2014/main" id="{186EDF28-9360-4803-93D6-8F8BF38A125D}"/>
              </a:ext>
            </a:extLst>
          </p:cNvPr>
          <p:cNvGrpSpPr/>
          <p:nvPr/>
        </p:nvGrpSpPr>
        <p:grpSpPr>
          <a:xfrm>
            <a:off x="5759818" y="1358247"/>
            <a:ext cx="4283112" cy="369332"/>
            <a:chOff x="7223860" y="1296440"/>
            <a:chExt cx="4283112" cy="369332"/>
          </a:xfrm>
        </p:grpSpPr>
        <p:sp>
          <p:nvSpPr>
            <p:cNvPr id="85" name="Oval 19">
              <a:extLst>
                <a:ext uri="{FF2B5EF4-FFF2-40B4-BE49-F238E27FC236}">
                  <a16:creationId xmlns:a16="http://schemas.microsoft.com/office/drawing/2014/main" id="{222E07D7-CF7B-4267-95E9-577ADBF354DE}"/>
                </a:ext>
              </a:extLst>
            </p:cNvPr>
            <p:cNvSpPr/>
            <p:nvPr/>
          </p:nvSpPr>
          <p:spPr>
            <a:xfrm>
              <a:off x="7223860" y="1309772"/>
              <a:ext cx="312389" cy="3123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18">
              <a:extLst>
                <a:ext uri="{FF2B5EF4-FFF2-40B4-BE49-F238E27FC236}">
                  <a16:creationId xmlns:a16="http://schemas.microsoft.com/office/drawing/2014/main" id="{A0BBF2FA-C6CD-4ECF-8A52-6AD297F5BE11}"/>
                </a:ext>
              </a:extLst>
            </p:cNvPr>
            <p:cNvSpPr txBox="1"/>
            <p:nvPr/>
          </p:nvSpPr>
          <p:spPr>
            <a:xfrm>
              <a:off x="7583836" y="1296440"/>
              <a:ext cx="3923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  <a:latin typeface="Titillium" panose="00000500000000000000" pitchFamily="50" charset="0"/>
                </a:rPr>
                <a:t>Ordenar</a:t>
              </a:r>
              <a:endParaRPr lang="en-US" b="1" dirty="0">
                <a:solidFill>
                  <a:schemeClr val="bg1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87" name="Group 16">
            <a:extLst>
              <a:ext uri="{FF2B5EF4-FFF2-40B4-BE49-F238E27FC236}">
                <a16:creationId xmlns:a16="http://schemas.microsoft.com/office/drawing/2014/main" id="{B2C34C8F-244C-41A2-A636-37EFEC3F0EDF}"/>
              </a:ext>
            </a:extLst>
          </p:cNvPr>
          <p:cNvGrpSpPr/>
          <p:nvPr/>
        </p:nvGrpSpPr>
        <p:grpSpPr>
          <a:xfrm>
            <a:off x="5760710" y="1945434"/>
            <a:ext cx="4283112" cy="646331"/>
            <a:chOff x="7223860" y="1296440"/>
            <a:chExt cx="4283112" cy="646331"/>
          </a:xfrm>
        </p:grpSpPr>
        <p:sp>
          <p:nvSpPr>
            <p:cNvPr id="88" name="Oval 19">
              <a:extLst>
                <a:ext uri="{FF2B5EF4-FFF2-40B4-BE49-F238E27FC236}">
                  <a16:creationId xmlns:a16="http://schemas.microsoft.com/office/drawing/2014/main" id="{ED441674-6AEE-421B-A1D0-CE8B657637A3}"/>
                </a:ext>
              </a:extLst>
            </p:cNvPr>
            <p:cNvSpPr/>
            <p:nvPr/>
          </p:nvSpPr>
          <p:spPr>
            <a:xfrm>
              <a:off x="7223860" y="1309772"/>
              <a:ext cx="312389" cy="3123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18">
              <a:extLst>
                <a:ext uri="{FF2B5EF4-FFF2-40B4-BE49-F238E27FC236}">
                  <a16:creationId xmlns:a16="http://schemas.microsoft.com/office/drawing/2014/main" id="{A0110CFB-D7DD-49AA-B7F3-4BAAB492A5D1}"/>
                </a:ext>
              </a:extLst>
            </p:cNvPr>
            <p:cNvSpPr txBox="1"/>
            <p:nvPr/>
          </p:nvSpPr>
          <p:spPr>
            <a:xfrm>
              <a:off x="7583836" y="1296440"/>
              <a:ext cx="3923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err="1">
                  <a:solidFill>
                    <a:schemeClr val="bg1"/>
                  </a:solidFill>
                  <a:latin typeface="Titillium" panose="00000500000000000000" pitchFamily="50" charset="0"/>
                </a:rPr>
                <a:t>Tachar</a:t>
              </a:r>
              <a:endParaRPr lang="en-US" sz="1800" b="1" dirty="0">
                <a:solidFill>
                  <a:schemeClr val="bg1"/>
                </a:solidFill>
                <a:latin typeface="Titillium" panose="00000500000000000000" pitchFamily="50" charset="0"/>
              </a:endParaRPr>
            </a:p>
            <a:p>
              <a:endParaRPr lang="en-US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90" name="Group 16">
            <a:extLst>
              <a:ext uri="{FF2B5EF4-FFF2-40B4-BE49-F238E27FC236}">
                <a16:creationId xmlns:a16="http://schemas.microsoft.com/office/drawing/2014/main" id="{DDC72A5B-414F-4B3C-B06E-45091416AC4A}"/>
              </a:ext>
            </a:extLst>
          </p:cNvPr>
          <p:cNvGrpSpPr/>
          <p:nvPr/>
        </p:nvGrpSpPr>
        <p:grpSpPr>
          <a:xfrm>
            <a:off x="5780996" y="2547603"/>
            <a:ext cx="4283112" cy="369332"/>
            <a:chOff x="7223860" y="1296440"/>
            <a:chExt cx="4283112" cy="369332"/>
          </a:xfrm>
        </p:grpSpPr>
        <p:sp>
          <p:nvSpPr>
            <p:cNvPr id="91" name="Oval 19">
              <a:extLst>
                <a:ext uri="{FF2B5EF4-FFF2-40B4-BE49-F238E27FC236}">
                  <a16:creationId xmlns:a16="http://schemas.microsoft.com/office/drawing/2014/main" id="{4D7DED6D-033B-4061-89E8-A3EFC5EA86F2}"/>
                </a:ext>
              </a:extLst>
            </p:cNvPr>
            <p:cNvSpPr/>
            <p:nvPr/>
          </p:nvSpPr>
          <p:spPr>
            <a:xfrm>
              <a:off x="7223860" y="1309772"/>
              <a:ext cx="312389" cy="3123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18">
              <a:extLst>
                <a:ext uri="{FF2B5EF4-FFF2-40B4-BE49-F238E27FC236}">
                  <a16:creationId xmlns:a16="http://schemas.microsoft.com/office/drawing/2014/main" id="{F8E71417-86CD-4C69-A0AD-D435AEFB9D1F}"/>
                </a:ext>
              </a:extLst>
            </p:cNvPr>
            <p:cNvSpPr txBox="1"/>
            <p:nvPr/>
          </p:nvSpPr>
          <p:spPr>
            <a:xfrm>
              <a:off x="7583836" y="1296440"/>
              <a:ext cx="3923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err="1">
                  <a:solidFill>
                    <a:schemeClr val="bg1"/>
                  </a:solidFill>
                  <a:latin typeface="Titillium" panose="00000500000000000000" pitchFamily="50" charset="0"/>
                </a:rPr>
                <a:t>Añadir</a:t>
              </a:r>
              <a:endParaRPr lang="en-US" sz="1800" b="1" dirty="0">
                <a:solidFill>
                  <a:schemeClr val="bg1"/>
                </a:solidFill>
                <a:latin typeface="Titillium" panose="00000500000000000000" pitchFamily="50" charset="0"/>
              </a:endParaRPr>
            </a:p>
          </p:txBody>
        </p:sp>
      </p:grpSp>
      <p:sp>
        <p:nvSpPr>
          <p:cNvPr id="93" name="Oval 26">
            <a:extLst>
              <a:ext uri="{FF2B5EF4-FFF2-40B4-BE49-F238E27FC236}">
                <a16:creationId xmlns:a16="http://schemas.microsoft.com/office/drawing/2014/main" id="{63F7F9CB-DDF2-4EF9-9DF8-196E6A9E1C15}"/>
              </a:ext>
            </a:extLst>
          </p:cNvPr>
          <p:cNvSpPr/>
          <p:nvPr/>
        </p:nvSpPr>
        <p:spPr>
          <a:xfrm>
            <a:off x="8492346" y="2273374"/>
            <a:ext cx="822960" cy="822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18">
            <a:extLst>
              <a:ext uri="{FF2B5EF4-FFF2-40B4-BE49-F238E27FC236}">
                <a16:creationId xmlns:a16="http://schemas.microsoft.com/office/drawing/2014/main" id="{3F88F88D-180C-472D-81E5-4A2BACCF1D79}"/>
              </a:ext>
            </a:extLst>
          </p:cNvPr>
          <p:cNvSpPr txBox="1"/>
          <p:nvPr/>
        </p:nvSpPr>
        <p:spPr>
          <a:xfrm>
            <a:off x="9395443" y="2540502"/>
            <a:ext cx="392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Titillium" panose="00000500000000000000" pitchFamily="50" charset="0"/>
              </a:rPr>
              <a:t>Crear</a:t>
            </a:r>
            <a:r>
              <a:rPr lang="en-US" sz="1800" b="1" dirty="0">
                <a:solidFill>
                  <a:schemeClr val="bg1"/>
                </a:solidFill>
                <a:latin typeface="Titillium" panose="00000500000000000000" pitchFamily="50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Titillium" panose="00000500000000000000" pitchFamily="50" charset="0"/>
              </a:rPr>
              <a:t>nuevas</a:t>
            </a:r>
            <a:r>
              <a:rPr lang="en-US" sz="1800" b="1" dirty="0">
                <a:solidFill>
                  <a:schemeClr val="bg1"/>
                </a:solidFill>
                <a:latin typeface="Titillium" panose="00000500000000000000" pitchFamily="50" charset="0"/>
              </a:rPr>
              <a:t> palabras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7ABBEB76-B723-4617-AAC3-63A614181E4F}"/>
              </a:ext>
            </a:extLst>
          </p:cNvPr>
          <p:cNvCxnSpPr>
            <a:cxnSpLocks/>
          </p:cNvCxnSpPr>
          <p:nvPr/>
        </p:nvCxnSpPr>
        <p:spPr>
          <a:xfrm flipH="1">
            <a:off x="9123127" y="1046832"/>
            <a:ext cx="760475" cy="12085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8E63934F-9D2D-4836-B1AE-868127103556}"/>
              </a:ext>
            </a:extLst>
          </p:cNvPr>
          <p:cNvCxnSpPr>
            <a:cxnSpLocks/>
          </p:cNvCxnSpPr>
          <p:nvPr/>
        </p:nvCxnSpPr>
        <p:spPr>
          <a:xfrm>
            <a:off x="7116410" y="1542913"/>
            <a:ext cx="1548641" cy="7353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285E80BA-F76B-4BF2-9987-BE935B47CFDB}"/>
              </a:ext>
            </a:extLst>
          </p:cNvPr>
          <p:cNvCxnSpPr>
            <a:cxnSpLocks/>
          </p:cNvCxnSpPr>
          <p:nvPr/>
        </p:nvCxnSpPr>
        <p:spPr>
          <a:xfrm>
            <a:off x="6903280" y="2130100"/>
            <a:ext cx="1561765" cy="3734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61BC699B-D336-49E5-9791-E65689A1D628}"/>
              </a:ext>
            </a:extLst>
          </p:cNvPr>
          <p:cNvCxnSpPr>
            <a:cxnSpLocks/>
          </p:cNvCxnSpPr>
          <p:nvPr/>
        </p:nvCxnSpPr>
        <p:spPr>
          <a:xfrm>
            <a:off x="6923566" y="2755677"/>
            <a:ext cx="1530555" cy="1282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C8D83CCB-91B4-43A9-ADDB-905579E5B2BA}"/>
              </a:ext>
            </a:extLst>
          </p:cNvPr>
          <p:cNvCxnSpPr>
            <a:cxnSpLocks/>
          </p:cNvCxnSpPr>
          <p:nvPr/>
        </p:nvCxnSpPr>
        <p:spPr>
          <a:xfrm>
            <a:off x="5821627" y="3331089"/>
            <a:ext cx="68021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3">
            <a:extLst>
              <a:ext uri="{FF2B5EF4-FFF2-40B4-BE49-F238E27FC236}">
                <a16:creationId xmlns:a16="http://schemas.microsoft.com/office/drawing/2014/main" id="{7250D89B-694B-4F91-B83B-DB131ACD9F9F}"/>
              </a:ext>
            </a:extLst>
          </p:cNvPr>
          <p:cNvSpPr txBox="1"/>
          <p:nvPr/>
        </p:nvSpPr>
        <p:spPr>
          <a:xfrm>
            <a:off x="1154612" y="3931444"/>
            <a:ext cx="221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Mecánicas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Jugador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266694FC-EB63-4963-9210-17886C7B77D5}"/>
              </a:ext>
            </a:extLst>
          </p:cNvPr>
          <p:cNvSpPr txBox="1"/>
          <p:nvPr/>
        </p:nvSpPr>
        <p:spPr>
          <a:xfrm>
            <a:off x="135415" y="4406069"/>
            <a:ext cx="6659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400" dirty="0" err="1">
                <a:solidFill>
                  <a:schemeClr val="bg1"/>
                </a:solidFill>
                <a:latin typeface="+mj-lt"/>
              </a:rPr>
              <a:t>Movimiento</a:t>
            </a:r>
            <a:r>
              <a:rPr lang="en-US" sz="1800" b="1" spc="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800" b="1" spc="400" dirty="0" err="1">
                <a:solidFill>
                  <a:schemeClr val="bg1"/>
                </a:solidFill>
                <a:latin typeface="+mj-lt"/>
              </a:rPr>
              <a:t>en</a:t>
            </a:r>
            <a:r>
              <a:rPr lang="en-US" sz="1800" b="1" spc="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800" b="1" spc="400" dirty="0" err="1">
                <a:solidFill>
                  <a:schemeClr val="bg1"/>
                </a:solidFill>
                <a:latin typeface="+mj-lt"/>
              </a:rPr>
              <a:t>eje</a:t>
            </a:r>
            <a:r>
              <a:rPr lang="en-US" sz="1800" b="1" spc="400" dirty="0">
                <a:solidFill>
                  <a:schemeClr val="bg1"/>
                </a:solidFill>
                <a:latin typeface="+mj-lt"/>
              </a:rPr>
              <a:t> X e Y</a:t>
            </a:r>
          </a:p>
        </p:txBody>
      </p: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969D1D86-2197-443D-B555-B8C695041A7E}"/>
              </a:ext>
            </a:extLst>
          </p:cNvPr>
          <p:cNvCxnSpPr>
            <a:cxnSpLocks/>
          </p:cNvCxnSpPr>
          <p:nvPr/>
        </p:nvCxnSpPr>
        <p:spPr>
          <a:xfrm flipH="1">
            <a:off x="3523881" y="3962825"/>
            <a:ext cx="932191" cy="14179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6">
            <a:extLst>
              <a:ext uri="{FF2B5EF4-FFF2-40B4-BE49-F238E27FC236}">
                <a16:creationId xmlns:a16="http://schemas.microsoft.com/office/drawing/2014/main" id="{79E32355-133F-48F2-8324-0B49EB611FA3}"/>
              </a:ext>
            </a:extLst>
          </p:cNvPr>
          <p:cNvSpPr txBox="1"/>
          <p:nvPr/>
        </p:nvSpPr>
        <p:spPr>
          <a:xfrm>
            <a:off x="4456072" y="3842457"/>
            <a:ext cx="6440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400" dirty="0" err="1">
                <a:solidFill>
                  <a:schemeClr val="bg1"/>
                </a:solidFill>
                <a:latin typeface="+mj-lt"/>
              </a:rPr>
              <a:t>Interacción</a:t>
            </a:r>
            <a:r>
              <a:rPr lang="en-US" sz="2000" b="1" spc="400" dirty="0">
                <a:solidFill>
                  <a:schemeClr val="bg1"/>
                </a:solidFill>
                <a:latin typeface="+mj-lt"/>
              </a:rPr>
              <a:t> con el </a:t>
            </a:r>
            <a:r>
              <a:rPr lang="en-US" sz="2000" b="1" spc="400" dirty="0" err="1">
                <a:solidFill>
                  <a:schemeClr val="bg1"/>
                </a:solidFill>
                <a:latin typeface="+mj-lt"/>
              </a:rPr>
              <a:t>inventario</a:t>
            </a:r>
            <a:r>
              <a:rPr lang="en-US" sz="2000" b="1" spc="4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125" name="TextBox 16">
            <a:extLst>
              <a:ext uri="{FF2B5EF4-FFF2-40B4-BE49-F238E27FC236}">
                <a16:creationId xmlns:a16="http://schemas.microsoft.com/office/drawing/2014/main" id="{CB57B68B-FF73-4369-823D-DC456D1AD8DA}"/>
              </a:ext>
            </a:extLst>
          </p:cNvPr>
          <p:cNvSpPr txBox="1"/>
          <p:nvPr/>
        </p:nvSpPr>
        <p:spPr>
          <a:xfrm>
            <a:off x="4584238" y="4365563"/>
            <a:ext cx="4319588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- </a:t>
            </a:r>
            <a:r>
              <a:rPr lang="es-ES" sz="2400" b="1" dirty="0">
                <a:solidFill>
                  <a:schemeClr val="bg1"/>
                </a:solidFill>
              </a:rPr>
              <a:t>Ordenar letras de palabras</a:t>
            </a:r>
          </a:p>
          <a:p>
            <a:r>
              <a:rPr lang="es-ES" sz="2400" b="1" dirty="0">
                <a:solidFill>
                  <a:schemeClr val="bg1"/>
                </a:solidFill>
              </a:rPr>
              <a:t>-  Tachar letras</a:t>
            </a:r>
          </a:p>
          <a:p>
            <a:r>
              <a:rPr lang="es-ES" sz="2400" b="1" dirty="0">
                <a:solidFill>
                  <a:schemeClr val="bg1"/>
                </a:solidFill>
              </a:rPr>
              <a:t>-  Añadir letras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4F969FEC-D1E1-42CF-B8CD-CDD21B2306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517" y="2355029"/>
            <a:ext cx="596468" cy="596468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FBE1BE12-D3AA-454A-9C3A-402513870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" y="5561381"/>
            <a:ext cx="1932599" cy="102421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EC46994-367B-434E-8DE4-BA036E4CB9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552" y="264551"/>
            <a:ext cx="2134463" cy="63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0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4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8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9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0" dur="1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1" dur="1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4" dur="1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5" dur="1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8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9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2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3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6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7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0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1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4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5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6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7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0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1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93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95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96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28" grpId="0"/>
          <p:bldP spid="93" grpId="0" animBg="1"/>
          <p:bldP spid="94" grpId="0"/>
          <p:bldP spid="117" grpId="0"/>
          <p:bldP spid="119" grpId="0"/>
          <p:bldP spid="124" grpId="0"/>
          <p:bldP spid="1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9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28" grpId="0"/>
          <p:bldP spid="93" grpId="0" animBg="1"/>
          <p:bldP spid="94" grpId="0"/>
          <p:bldP spid="117" grpId="0"/>
          <p:bldP spid="119" grpId="0"/>
          <p:bldP spid="124" grpId="0"/>
          <p:bldP spid="125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63222" y="2066082"/>
            <a:ext cx="180489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en-US" sz="2000" spc="200" dirty="0" err="1">
                <a:solidFill>
                  <a:schemeClr val="bg1"/>
                </a:solidFill>
                <a:latin typeface="+mn-lt"/>
              </a:rPr>
              <a:t>Movimiento</a:t>
            </a:r>
            <a:endParaRPr lang="en-US" sz="2000" spc="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510342A-0E42-4C40-B79A-B5DB0236D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31" y="2442135"/>
            <a:ext cx="554765" cy="49434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C7C070A-5986-44C0-97CB-CC13963FF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29" y="3053439"/>
            <a:ext cx="542572" cy="51818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B76E118-990B-4B6B-85F0-D885218E2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44" y="3053438"/>
            <a:ext cx="554765" cy="51818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3F500AD-3CF6-4869-BFD6-C560E37D5B6D}"/>
              </a:ext>
            </a:extLst>
          </p:cNvPr>
          <p:cNvSpPr txBox="1">
            <a:spLocks/>
          </p:cNvSpPr>
          <p:nvPr/>
        </p:nvSpPr>
        <p:spPr>
          <a:xfrm>
            <a:off x="5666235" y="953122"/>
            <a:ext cx="3317483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en-US" sz="2000" spc="200" dirty="0" err="1">
                <a:solidFill>
                  <a:schemeClr val="bg1"/>
                </a:solidFill>
                <a:latin typeface="+mn-lt"/>
              </a:rPr>
              <a:t>Interacción</a:t>
            </a:r>
            <a:r>
              <a:rPr lang="en-US" sz="2000" spc="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spc="200" dirty="0" err="1">
                <a:solidFill>
                  <a:schemeClr val="bg1"/>
                </a:solidFill>
                <a:latin typeface="+mn-lt"/>
              </a:rPr>
              <a:t>Inventario</a:t>
            </a:r>
            <a:endParaRPr lang="en-US" sz="2000" spc="2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D00ACC6-4954-4FEB-B693-AF95428E153D}"/>
              </a:ext>
            </a:extLst>
          </p:cNvPr>
          <p:cNvCxnSpPr>
            <a:cxnSpLocks/>
          </p:cNvCxnSpPr>
          <p:nvPr/>
        </p:nvCxnSpPr>
        <p:spPr>
          <a:xfrm flipV="1">
            <a:off x="3010784" y="1141148"/>
            <a:ext cx="0" cy="4658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A8538B2D-F307-4FB6-92EE-94243E6B5E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431" y="1362839"/>
            <a:ext cx="5671670" cy="137476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94BE8AD7-B6E2-4A99-920D-635A271B6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83" y="1502612"/>
            <a:ext cx="709943" cy="873776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AD560AD7-429A-47FD-B806-61C679D3AF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36" y="2554254"/>
            <a:ext cx="524274" cy="48893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A03A058D-CD63-44DB-9EF9-21370190F3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668" y="2548221"/>
            <a:ext cx="565104" cy="509822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0440305F-7AD4-4DBB-B26C-538E633C86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77" y="2617300"/>
            <a:ext cx="565105" cy="514309"/>
          </a:xfrm>
          <a:prstGeom prst="rect">
            <a:avLst/>
          </a:prstGeom>
        </p:spPr>
      </p:pic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589E8844-6C3D-4B0B-BB05-0BF8E01560A9}"/>
              </a:ext>
            </a:extLst>
          </p:cNvPr>
          <p:cNvCxnSpPr>
            <a:cxnSpLocks/>
          </p:cNvCxnSpPr>
          <p:nvPr/>
        </p:nvCxnSpPr>
        <p:spPr>
          <a:xfrm flipH="1" flipV="1">
            <a:off x="4253973" y="2775681"/>
            <a:ext cx="340916" cy="104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9E93B3B-F63D-471B-A06F-AEE88BF7FA77}"/>
              </a:ext>
            </a:extLst>
          </p:cNvPr>
          <p:cNvCxnSpPr>
            <a:cxnSpLocks/>
          </p:cNvCxnSpPr>
          <p:nvPr/>
        </p:nvCxnSpPr>
        <p:spPr>
          <a:xfrm>
            <a:off x="10003016" y="2748861"/>
            <a:ext cx="38489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8C7BDAE-4E5F-4CC5-A35C-B29AE54AA261}"/>
              </a:ext>
            </a:extLst>
          </p:cNvPr>
          <p:cNvSpPr txBox="1"/>
          <p:nvPr/>
        </p:nvSpPr>
        <p:spPr>
          <a:xfrm>
            <a:off x="3241353" y="5188218"/>
            <a:ext cx="159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Añadir letras</a:t>
            </a: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8AE203BB-B081-4740-8784-019D9B180B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908" y="1656932"/>
            <a:ext cx="350494" cy="625048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A2249DA1-6048-4520-91C0-95C05C3B6D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996" y="1574655"/>
            <a:ext cx="284820" cy="739175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C95BCA4A-FCDB-4200-A72F-B314048729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70" y="1614052"/>
            <a:ext cx="415880" cy="667928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97D9F17F-C088-49EF-9FB0-DEF9BF6B98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666" y="1614052"/>
            <a:ext cx="425640" cy="667928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AD6A3366-93DA-4EE9-A2DC-409E644755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932" y="1666309"/>
            <a:ext cx="507021" cy="647521"/>
          </a:xfrm>
          <a:prstGeom prst="rect">
            <a:avLst/>
          </a:prstGeom>
        </p:spPr>
      </p:pic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0A222153-A315-45E0-8C74-B100D2D4B4E9}"/>
              </a:ext>
            </a:extLst>
          </p:cNvPr>
          <p:cNvCxnSpPr>
            <a:cxnSpLocks/>
          </p:cNvCxnSpPr>
          <p:nvPr/>
        </p:nvCxnSpPr>
        <p:spPr>
          <a:xfrm flipH="1">
            <a:off x="3757009" y="3635591"/>
            <a:ext cx="70599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1">
            <a:extLst>
              <a:ext uri="{FF2B5EF4-FFF2-40B4-BE49-F238E27FC236}">
                <a16:creationId xmlns:a16="http://schemas.microsoft.com/office/drawing/2014/main" id="{7958AE57-7F91-483E-BFF3-41489FF9EF2B}"/>
              </a:ext>
            </a:extLst>
          </p:cNvPr>
          <p:cNvSpPr txBox="1">
            <a:spLocks/>
          </p:cNvSpPr>
          <p:nvPr/>
        </p:nvSpPr>
        <p:spPr>
          <a:xfrm>
            <a:off x="5721933" y="3830311"/>
            <a:ext cx="3317483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pPr algn="l"/>
            <a:r>
              <a:rPr lang="en-US" sz="2000" spc="200" dirty="0" err="1">
                <a:solidFill>
                  <a:schemeClr val="bg1"/>
                </a:solidFill>
                <a:latin typeface="+mn-lt"/>
              </a:rPr>
              <a:t>Interacción</a:t>
            </a:r>
            <a:r>
              <a:rPr lang="en-US" sz="2000" spc="200" dirty="0">
                <a:latin typeface="+mn-lt"/>
              </a:rPr>
              <a:t> </a:t>
            </a:r>
            <a:r>
              <a:rPr lang="en-US" sz="2000" spc="200" dirty="0">
                <a:solidFill>
                  <a:schemeClr val="bg1"/>
                </a:solidFill>
                <a:latin typeface="+mn-lt"/>
              </a:rPr>
              <a:t>Puzzles</a:t>
            </a: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1A3896FF-44AC-456B-800B-66C3BAAA4542}"/>
              </a:ext>
            </a:extLst>
          </p:cNvPr>
          <p:cNvCxnSpPr>
            <a:cxnSpLocks/>
          </p:cNvCxnSpPr>
          <p:nvPr/>
        </p:nvCxnSpPr>
        <p:spPr>
          <a:xfrm flipH="1">
            <a:off x="1082606" y="3921520"/>
            <a:ext cx="8152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1">
            <a:extLst>
              <a:ext uri="{FF2B5EF4-FFF2-40B4-BE49-F238E27FC236}">
                <a16:creationId xmlns:a16="http://schemas.microsoft.com/office/drawing/2014/main" id="{8279EB69-62D7-4A3F-AF4C-FFA463BDA4FE}"/>
              </a:ext>
            </a:extLst>
          </p:cNvPr>
          <p:cNvSpPr txBox="1">
            <a:spLocks/>
          </p:cNvSpPr>
          <p:nvPr/>
        </p:nvSpPr>
        <p:spPr>
          <a:xfrm>
            <a:off x="649411" y="4083388"/>
            <a:ext cx="180489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2000" spc="200" dirty="0" err="1">
                <a:solidFill>
                  <a:schemeClr val="bg1"/>
                </a:solidFill>
                <a:latin typeface="+mn-lt"/>
              </a:rPr>
              <a:t>Ataque</a:t>
            </a:r>
            <a:endParaRPr lang="en-US" sz="2000" spc="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8" name="Imagen 57">
            <a:extLst>
              <a:ext uri="{FF2B5EF4-FFF2-40B4-BE49-F238E27FC236}">
                <a16:creationId xmlns:a16="http://schemas.microsoft.com/office/drawing/2014/main" id="{28582CA1-B27B-4511-8C00-FAD0E388C75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1" y="4683291"/>
            <a:ext cx="2148736" cy="743021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5C908AD7-DB25-4CD2-BDCA-F6EDE0BD8E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45" y="4533135"/>
            <a:ext cx="565105" cy="514309"/>
          </a:xfrm>
          <a:prstGeom prst="rect">
            <a:avLst/>
          </a:prstGeom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EFEEDCA4-0B1F-4373-8850-2AFAECCC7F16}"/>
              </a:ext>
            </a:extLst>
          </p:cNvPr>
          <p:cNvSpPr txBox="1"/>
          <p:nvPr/>
        </p:nvSpPr>
        <p:spPr>
          <a:xfrm>
            <a:off x="9403033" y="5151780"/>
            <a:ext cx="239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Seleccionar letras / Intercambiar posición</a:t>
            </a:r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DCFD2A60-8A33-4FA3-B28F-97C388E6AEE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767" y="4447193"/>
            <a:ext cx="1926166" cy="666635"/>
          </a:xfrm>
          <a:prstGeom prst="rect">
            <a:avLst/>
          </a:prstGeom>
          <a:ln>
            <a:solidFill>
              <a:schemeClr val="accent1">
                <a:alpha val="12000"/>
              </a:schemeClr>
            </a:solidFill>
          </a:ln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1B6A19F7-9111-4A89-8E4D-03594DCD286D}"/>
              </a:ext>
            </a:extLst>
          </p:cNvPr>
          <p:cNvSpPr txBox="1"/>
          <p:nvPr/>
        </p:nvSpPr>
        <p:spPr>
          <a:xfrm>
            <a:off x="5790006" y="5200803"/>
            <a:ext cx="239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Activar/desactivar modo de </a:t>
            </a:r>
            <a:r>
              <a:rPr lang="es-ES" u="sng" strike="sngStrike" dirty="0">
                <a:solidFill>
                  <a:schemeClr val="bg1"/>
                </a:solidFill>
              </a:rPr>
              <a:t>tachar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F927964-CB16-4DF2-9AF0-22151CA5AA1F}"/>
              </a:ext>
            </a:extLst>
          </p:cNvPr>
          <p:cNvSpPr txBox="1"/>
          <p:nvPr/>
        </p:nvSpPr>
        <p:spPr>
          <a:xfrm>
            <a:off x="6121707" y="3170928"/>
            <a:ext cx="198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Usar/eliminar letra</a:t>
            </a:r>
          </a:p>
        </p:txBody>
      </p:sp>
      <p:grpSp>
        <p:nvGrpSpPr>
          <p:cNvPr id="72" name="Group 7">
            <a:extLst>
              <a:ext uri="{FF2B5EF4-FFF2-40B4-BE49-F238E27FC236}">
                <a16:creationId xmlns:a16="http://schemas.microsoft.com/office/drawing/2014/main" id="{E05626CE-A7B6-4780-B370-11D972EC054E}"/>
              </a:ext>
            </a:extLst>
          </p:cNvPr>
          <p:cNvGrpSpPr/>
          <p:nvPr/>
        </p:nvGrpSpPr>
        <p:grpSpPr>
          <a:xfrm>
            <a:off x="4646713" y="363543"/>
            <a:ext cx="3203373" cy="307777"/>
            <a:chOff x="4486540" y="319593"/>
            <a:chExt cx="3203373" cy="307777"/>
          </a:xfrm>
        </p:grpSpPr>
        <p:sp>
          <p:nvSpPr>
            <p:cNvPr id="73" name="TextBox 8">
              <a:extLst>
                <a:ext uri="{FF2B5EF4-FFF2-40B4-BE49-F238E27FC236}">
                  <a16:creationId xmlns:a16="http://schemas.microsoft.com/office/drawing/2014/main" id="{F4336400-0892-4C7F-BFBF-2CFBB7D56775}"/>
                </a:ext>
              </a:extLst>
            </p:cNvPr>
            <p:cNvSpPr txBox="1"/>
            <p:nvPr userDrawn="1"/>
          </p:nvSpPr>
          <p:spPr>
            <a:xfrm>
              <a:off x="5653653" y="360666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u="sng" spc="400" dirty="0">
                  <a:solidFill>
                    <a:schemeClr val="bg1"/>
                  </a:solidFill>
                  <a:latin typeface="+mj-lt"/>
                </a:rPr>
                <a:t>MAPEO</a:t>
              </a:r>
            </a:p>
          </p:txBody>
        </p:sp>
        <p:sp>
          <p:nvSpPr>
            <p:cNvPr id="74" name="TextBox 9">
              <a:extLst>
                <a:ext uri="{FF2B5EF4-FFF2-40B4-BE49-F238E27FC236}">
                  <a16:creationId xmlns:a16="http://schemas.microsoft.com/office/drawing/2014/main" id="{4E17EB54-A4C2-4520-90FB-703D4DB7AAAA}"/>
                </a:ext>
              </a:extLst>
            </p:cNvPr>
            <p:cNvSpPr txBox="1"/>
            <p:nvPr userDrawn="1"/>
          </p:nvSpPr>
          <p:spPr>
            <a:xfrm>
              <a:off x="4486540" y="319593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75" name="TextBox 10">
              <a:extLst>
                <a:ext uri="{FF2B5EF4-FFF2-40B4-BE49-F238E27FC236}">
                  <a16:creationId xmlns:a16="http://schemas.microsoft.com/office/drawing/2014/main" id="{CDE798FA-CCCF-4C4C-8C4E-1333A6EE1BAC}"/>
                </a:ext>
              </a:extLst>
            </p:cNvPr>
            <p:cNvSpPr txBox="1"/>
            <p:nvPr userDrawn="1"/>
          </p:nvSpPr>
          <p:spPr>
            <a:xfrm>
              <a:off x="7293651" y="319593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bg1"/>
                  </a:solidFill>
                  <a:latin typeface="+mj-lt"/>
                </a:rPr>
                <a:t>]-</a:t>
              </a: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9B589ECD-BA5D-4E40-B220-9F01C6B0540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238" y="4083515"/>
            <a:ext cx="792549" cy="1030313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CB199CB5-BA00-4D06-B36A-6E03FFAE477C}"/>
              </a:ext>
            </a:extLst>
          </p:cNvPr>
          <p:cNvGrpSpPr/>
          <p:nvPr/>
        </p:nvGrpSpPr>
        <p:grpSpPr>
          <a:xfrm>
            <a:off x="2150458" y="819257"/>
            <a:ext cx="8867024" cy="5072674"/>
            <a:chOff x="1949959" y="892663"/>
            <a:chExt cx="8867024" cy="5072674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D7DD4A0-4253-490F-9C3F-CBAE419DBCF9}"/>
                </a:ext>
              </a:extLst>
            </p:cNvPr>
            <p:cNvSpPr/>
            <p:nvPr/>
          </p:nvSpPr>
          <p:spPr>
            <a:xfrm>
              <a:off x="1949959" y="892663"/>
              <a:ext cx="8867024" cy="50726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8A014D11-7135-4FDC-BACC-89A021245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331" y="3365740"/>
              <a:ext cx="2055069" cy="1868244"/>
            </a:xfrm>
            <a:prstGeom prst="rect">
              <a:avLst/>
            </a:prstGeom>
          </p:spPr>
        </p:pic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0015E8CB-707A-4976-8D3F-50D756BF50C6}"/>
                </a:ext>
              </a:extLst>
            </p:cNvPr>
            <p:cNvSpPr txBox="1"/>
            <p:nvPr/>
          </p:nvSpPr>
          <p:spPr>
            <a:xfrm>
              <a:off x="3553456" y="2260215"/>
              <a:ext cx="62382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>
                  <a:solidFill>
                    <a:schemeClr val="bg1"/>
                  </a:solidFill>
                </a:rPr>
                <a:t>Eliminar letras añadidas a un </a:t>
              </a:r>
              <a:r>
                <a:rPr lang="es-ES" sz="3200" dirty="0" err="1">
                  <a:solidFill>
                    <a:schemeClr val="bg1"/>
                  </a:solidFill>
                </a:rPr>
                <a:t>puzzle</a:t>
              </a:r>
              <a:endParaRPr lang="es-ES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2" name="Imagen 41">
            <a:extLst>
              <a:ext uri="{FF2B5EF4-FFF2-40B4-BE49-F238E27FC236}">
                <a16:creationId xmlns:a16="http://schemas.microsoft.com/office/drawing/2014/main" id="{6218C946-688C-4F5E-8FDF-BAA62A89ECF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" y="5561381"/>
            <a:ext cx="1932599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08528 -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1" y="-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0.06836 0.000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17617 -3.7037E-7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17 -3.7037E-7 L 0.05274 -0.0048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7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3">
            <a:extLst>
              <a:ext uri="{FF2B5EF4-FFF2-40B4-BE49-F238E27FC236}">
                <a16:creationId xmlns:a16="http://schemas.microsoft.com/office/drawing/2014/main" id="{803B5DE1-4D1D-48A0-9F6A-B8A83CCFC691}"/>
              </a:ext>
            </a:extLst>
          </p:cNvPr>
          <p:cNvSpPr txBox="1"/>
          <p:nvPr/>
        </p:nvSpPr>
        <p:spPr>
          <a:xfrm rot="18585891">
            <a:off x="8371833" y="1546960"/>
            <a:ext cx="38633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Enemigos</a:t>
            </a:r>
            <a:endParaRPr lang="en-US" sz="66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4529D3A4-08F7-4FBD-B7D4-7CAF2A66468D}"/>
              </a:ext>
            </a:extLst>
          </p:cNvPr>
          <p:cNvSpPr txBox="1"/>
          <p:nvPr/>
        </p:nvSpPr>
        <p:spPr>
          <a:xfrm rot="2674707">
            <a:off x="4410587" y="1626385"/>
            <a:ext cx="38633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Dialogos</a:t>
            </a:r>
            <a:endParaRPr lang="en-US" sz="66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005C5C3A-1020-4552-AE6E-D32228F9665C}"/>
              </a:ext>
            </a:extLst>
          </p:cNvPr>
          <p:cNvSpPr txBox="1"/>
          <p:nvPr/>
        </p:nvSpPr>
        <p:spPr>
          <a:xfrm rot="21325103">
            <a:off x="5292915" y="4422328"/>
            <a:ext cx="38633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Sis. No </a:t>
            </a:r>
            <a:r>
              <a:rPr lang="en-US" sz="44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PermaDeath</a:t>
            </a:r>
            <a:r>
              <a:rPr lang="en-US" sz="4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endParaRPr lang="en-US" sz="44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10263A87-B774-482D-89C8-033DA30385E0}"/>
              </a:ext>
            </a:extLst>
          </p:cNvPr>
          <p:cNvSpPr txBox="1"/>
          <p:nvPr/>
        </p:nvSpPr>
        <p:spPr>
          <a:xfrm rot="17823571">
            <a:off x="238127" y="4208137"/>
            <a:ext cx="2393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Historia</a:t>
            </a:r>
            <a:endParaRPr lang="en-US" sz="44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E81DD843-E409-4B96-BE1A-539FA4E821EB}"/>
              </a:ext>
            </a:extLst>
          </p:cNvPr>
          <p:cNvSpPr txBox="1"/>
          <p:nvPr/>
        </p:nvSpPr>
        <p:spPr>
          <a:xfrm rot="4036092">
            <a:off x="3157347" y="2303154"/>
            <a:ext cx="2393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Detalles</a:t>
            </a:r>
            <a:endParaRPr lang="en-US" sz="44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3A62F326-581F-4905-960E-BC8C154EED7F}"/>
              </a:ext>
            </a:extLst>
          </p:cNvPr>
          <p:cNvSpPr txBox="1"/>
          <p:nvPr/>
        </p:nvSpPr>
        <p:spPr>
          <a:xfrm rot="4036092">
            <a:off x="8768466" y="4775796"/>
            <a:ext cx="2393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Intro</a:t>
            </a:r>
            <a:endParaRPr lang="en-US" sz="44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19967F-ED0D-4F3E-9EA8-CA6B33CB8548}"/>
              </a:ext>
            </a:extLst>
          </p:cNvPr>
          <p:cNvSpPr txBox="1"/>
          <p:nvPr/>
        </p:nvSpPr>
        <p:spPr>
          <a:xfrm rot="21124914">
            <a:off x="7114154" y="955828"/>
            <a:ext cx="2393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Outro</a:t>
            </a:r>
            <a:endParaRPr lang="en-US" sz="44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332D3950-7DF7-46E0-A10E-589D2CB516C0}"/>
              </a:ext>
            </a:extLst>
          </p:cNvPr>
          <p:cNvSpPr txBox="1"/>
          <p:nvPr/>
        </p:nvSpPr>
        <p:spPr>
          <a:xfrm rot="20164148">
            <a:off x="2219095" y="263958"/>
            <a:ext cx="2393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Outro</a:t>
            </a:r>
            <a:endParaRPr lang="en-US" sz="44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50CA8045-FE92-4C9D-852D-4FBE43AF7D1C}"/>
              </a:ext>
            </a:extLst>
          </p:cNvPr>
          <p:cNvSpPr txBox="1"/>
          <p:nvPr/>
        </p:nvSpPr>
        <p:spPr>
          <a:xfrm rot="842570">
            <a:off x="1990064" y="3386136"/>
            <a:ext cx="54158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Arreglar</a:t>
            </a:r>
            <a:r>
              <a:rPr lang="en-US" sz="6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fallos</a:t>
            </a:r>
            <a:endParaRPr lang="en-US" sz="60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A0953DCB-83DE-469A-B95C-F24D5093091E}"/>
              </a:ext>
            </a:extLst>
          </p:cNvPr>
          <p:cNvSpPr txBox="1"/>
          <p:nvPr/>
        </p:nvSpPr>
        <p:spPr>
          <a:xfrm rot="256492">
            <a:off x="1478029" y="5608597"/>
            <a:ext cx="107837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Implementar</a:t>
            </a:r>
            <a:r>
              <a:rPr lang="en-US" sz="48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Mecánicas</a:t>
            </a:r>
            <a:r>
              <a:rPr lang="en-US" sz="48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restantes</a:t>
            </a:r>
            <a:r>
              <a:rPr lang="en-US" sz="6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07D93B2F-0500-44D3-BE84-4B477D49E2E9}"/>
              </a:ext>
            </a:extLst>
          </p:cNvPr>
          <p:cNvSpPr txBox="1"/>
          <p:nvPr/>
        </p:nvSpPr>
        <p:spPr>
          <a:xfrm rot="19884358">
            <a:off x="704125" y="1457545"/>
            <a:ext cx="107837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Implementar</a:t>
            </a:r>
            <a:r>
              <a:rPr lang="en-US" sz="48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Mecánicas</a:t>
            </a:r>
            <a:r>
              <a:rPr lang="en-US" sz="48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restantes</a:t>
            </a:r>
            <a:r>
              <a:rPr lang="en-US" sz="6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998E4D1F-336A-40F1-8DE5-5E3552E817CA}"/>
              </a:ext>
            </a:extLst>
          </p:cNvPr>
          <p:cNvSpPr txBox="1"/>
          <p:nvPr/>
        </p:nvSpPr>
        <p:spPr>
          <a:xfrm rot="1510676">
            <a:off x="7031656" y="2042032"/>
            <a:ext cx="2212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NPC</a:t>
            </a:r>
            <a:endParaRPr lang="en-US" sz="66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0693A803-4771-4E68-8D22-B255C02D66F6}"/>
              </a:ext>
            </a:extLst>
          </p:cNvPr>
          <p:cNvSpPr txBox="1"/>
          <p:nvPr/>
        </p:nvSpPr>
        <p:spPr>
          <a:xfrm rot="20386604">
            <a:off x="277980" y="863010"/>
            <a:ext cx="54158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Detalles</a:t>
            </a:r>
            <a:endParaRPr lang="en-US" sz="60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0FA62A5D-AB84-4851-A590-AA7C340F260D}"/>
              </a:ext>
            </a:extLst>
          </p:cNvPr>
          <p:cNvSpPr txBox="1"/>
          <p:nvPr/>
        </p:nvSpPr>
        <p:spPr>
          <a:xfrm rot="1869570">
            <a:off x="5482170" y="3833511"/>
            <a:ext cx="54158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Nuevos</a:t>
            </a:r>
            <a:r>
              <a:rPr lang="en-US" sz="6600" b="1" dirty="0">
                <a:latin typeface="Baskerville Old Face" panose="02020602080505020303" pitchFamily="18" charset="0"/>
              </a:rPr>
              <a:t> </a:t>
            </a:r>
            <a:r>
              <a:rPr lang="en-US" sz="6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assets</a:t>
            </a:r>
            <a:endParaRPr lang="en-US" sz="60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id="{5A225F47-F4AE-4F13-B3BE-67808BEBDC52}"/>
              </a:ext>
            </a:extLst>
          </p:cNvPr>
          <p:cNvSpPr txBox="1"/>
          <p:nvPr/>
        </p:nvSpPr>
        <p:spPr>
          <a:xfrm rot="330696">
            <a:off x="4508486" y="1414962"/>
            <a:ext cx="54158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Filtro</a:t>
            </a:r>
            <a:r>
              <a:rPr lang="en-US" sz="6600" b="1" dirty="0">
                <a:latin typeface="Baskerville Old Face" panose="02020602080505020303" pitchFamily="18" charset="0"/>
              </a:rPr>
              <a:t> </a:t>
            </a:r>
            <a:r>
              <a:rPr lang="en-US" sz="6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Gris</a:t>
            </a:r>
            <a:endParaRPr lang="en-US" sz="60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sp>
        <p:nvSpPr>
          <p:cNvPr id="23" name="TextBox 13">
            <a:extLst>
              <a:ext uri="{FF2B5EF4-FFF2-40B4-BE49-F238E27FC236}">
                <a16:creationId xmlns:a16="http://schemas.microsoft.com/office/drawing/2014/main" id="{EBA035BD-67B3-4947-804F-0320C71A9503}"/>
              </a:ext>
            </a:extLst>
          </p:cNvPr>
          <p:cNvSpPr txBox="1"/>
          <p:nvPr/>
        </p:nvSpPr>
        <p:spPr>
          <a:xfrm rot="19371398">
            <a:off x="1070531" y="2025326"/>
            <a:ext cx="54158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Filtro</a:t>
            </a:r>
            <a:r>
              <a:rPr lang="en-US" sz="6600" b="1" dirty="0">
                <a:latin typeface="Baskerville Old Face" panose="02020602080505020303" pitchFamily="18" charset="0"/>
              </a:rPr>
              <a:t> </a:t>
            </a:r>
            <a:r>
              <a:rPr lang="en-US" sz="6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Gris</a:t>
            </a:r>
            <a:endParaRPr lang="en-US" sz="60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1DDD150D-15F0-405D-96A8-F129093550ED}"/>
              </a:ext>
            </a:extLst>
          </p:cNvPr>
          <p:cNvSpPr txBox="1"/>
          <p:nvPr/>
        </p:nvSpPr>
        <p:spPr>
          <a:xfrm rot="19371398">
            <a:off x="6821080" y="4059169"/>
            <a:ext cx="54158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Filtro</a:t>
            </a:r>
            <a:r>
              <a:rPr lang="en-US" sz="6600" b="1" dirty="0">
                <a:latin typeface="Baskerville Old Face" panose="02020602080505020303" pitchFamily="18" charset="0"/>
              </a:rPr>
              <a:t> </a:t>
            </a:r>
            <a:r>
              <a:rPr lang="en-US" sz="6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Gris</a:t>
            </a:r>
            <a:endParaRPr lang="en-US" sz="60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A1745EDE-016A-47D5-A97B-41B2D35821CA}"/>
              </a:ext>
            </a:extLst>
          </p:cNvPr>
          <p:cNvSpPr txBox="1"/>
          <p:nvPr/>
        </p:nvSpPr>
        <p:spPr>
          <a:xfrm rot="19371398">
            <a:off x="5048593" y="2240782"/>
            <a:ext cx="54158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Musica</a:t>
            </a:r>
            <a:endParaRPr lang="en-US" sz="60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sp>
        <p:nvSpPr>
          <p:cNvPr id="26" name="TextBox 13">
            <a:extLst>
              <a:ext uri="{FF2B5EF4-FFF2-40B4-BE49-F238E27FC236}">
                <a16:creationId xmlns:a16="http://schemas.microsoft.com/office/drawing/2014/main" id="{E138166B-FF3A-4820-B42F-BCDDD05C41B6}"/>
              </a:ext>
            </a:extLst>
          </p:cNvPr>
          <p:cNvSpPr txBox="1"/>
          <p:nvPr/>
        </p:nvSpPr>
        <p:spPr>
          <a:xfrm rot="19371398">
            <a:off x="7049001" y="2133415"/>
            <a:ext cx="54158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Musica</a:t>
            </a:r>
            <a:endParaRPr lang="en-US" sz="60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30966253-49DC-40C9-ADBD-60006DEA0FA2}"/>
              </a:ext>
            </a:extLst>
          </p:cNvPr>
          <p:cNvSpPr txBox="1"/>
          <p:nvPr/>
        </p:nvSpPr>
        <p:spPr>
          <a:xfrm rot="19371398">
            <a:off x="-163574" y="1626384"/>
            <a:ext cx="54158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Foros</a:t>
            </a:r>
            <a:endParaRPr lang="en-US" sz="60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CD6A41E5-9C00-4E27-BA96-2A1395C20B92}"/>
              </a:ext>
            </a:extLst>
          </p:cNvPr>
          <p:cNvSpPr txBox="1"/>
          <p:nvPr/>
        </p:nvSpPr>
        <p:spPr>
          <a:xfrm rot="4417015">
            <a:off x="8223745" y="2364742"/>
            <a:ext cx="3993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JavaScript</a:t>
            </a:r>
            <a:endParaRPr lang="en-US" sz="60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C309B4DE-EE4E-41D0-B108-3D6100AED9C6}"/>
              </a:ext>
            </a:extLst>
          </p:cNvPr>
          <p:cNvSpPr txBox="1"/>
          <p:nvPr/>
        </p:nvSpPr>
        <p:spPr>
          <a:xfrm rot="1023065">
            <a:off x="463201" y="510124"/>
            <a:ext cx="3993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Cálculos</a:t>
            </a:r>
            <a:endParaRPr lang="en-US" sz="60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5A77B5-AB67-450B-A533-09846A656A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491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00"/>
                            </p:stCondLst>
                            <p:childTnLst>
                              <p:par>
                                <p:cTn id="7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400"/>
                            </p:stCondLst>
                            <p:childTnLst>
                              <p:par>
                                <p:cTn id="8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900"/>
                            </p:stCondLst>
                            <p:childTnLst>
                              <p:par>
                                <p:cTn id="9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100"/>
                            </p:stCondLst>
                            <p:childTnLst>
                              <p:par>
                                <p:cTn id="10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300"/>
                            </p:stCondLst>
                            <p:childTnLst>
                              <p:par>
                                <p:cTn id="10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1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700"/>
                            </p:stCondLst>
                            <p:childTnLst>
                              <p:par>
                                <p:cTn id="12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900"/>
                            </p:stCondLst>
                            <p:childTnLst>
                              <p:par>
                                <p:cTn id="13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100"/>
                            </p:stCondLst>
                            <p:childTnLst>
                              <p:par>
                                <p:cTn id="14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300"/>
                            </p:stCondLst>
                            <p:childTnLst>
                              <p:par>
                                <p:cTn id="14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500"/>
                            </p:stCondLst>
                            <p:childTnLst>
                              <p:par>
                                <p:cTn id="15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700"/>
                            </p:stCondLst>
                            <p:childTnLst>
                              <p:par>
                                <p:cTn id="16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9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1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471056" y="1654134"/>
            <a:ext cx="3203373" cy="307777"/>
            <a:chOff x="4486540" y="319593"/>
            <a:chExt cx="3203373" cy="307777"/>
          </a:xfrm>
        </p:grpSpPr>
        <p:sp>
          <p:nvSpPr>
            <p:cNvPr id="26" name="TextBox 25"/>
            <p:cNvSpPr txBox="1"/>
            <p:nvPr userDrawn="1"/>
          </p:nvSpPr>
          <p:spPr>
            <a:xfrm>
              <a:off x="5630423" y="365760"/>
              <a:ext cx="9621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bg1"/>
                  </a:solidFill>
                  <a:latin typeface="+mj-lt"/>
                </a:rPr>
                <a:t>NIVEL 1</a:t>
              </a: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486540" y="319593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7293651" y="319593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bg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9" name="Group 22">
            <a:extLst>
              <a:ext uri="{FF2B5EF4-FFF2-40B4-BE49-F238E27FC236}">
                <a16:creationId xmlns:a16="http://schemas.microsoft.com/office/drawing/2014/main" id="{612CB926-A1C8-4AFE-A3F8-28E185374848}"/>
              </a:ext>
            </a:extLst>
          </p:cNvPr>
          <p:cNvGrpSpPr/>
          <p:nvPr/>
        </p:nvGrpSpPr>
        <p:grpSpPr>
          <a:xfrm rot="5400000">
            <a:off x="5125039" y="2890048"/>
            <a:ext cx="1895406" cy="323005"/>
            <a:chOff x="4313675" y="319593"/>
            <a:chExt cx="3549103" cy="323005"/>
          </a:xfrm>
        </p:grpSpPr>
        <p:sp>
          <p:nvSpPr>
            <p:cNvPr id="22" name="TextBox 25">
              <a:extLst>
                <a:ext uri="{FF2B5EF4-FFF2-40B4-BE49-F238E27FC236}">
                  <a16:creationId xmlns:a16="http://schemas.microsoft.com/office/drawing/2014/main" id="{CFE67A23-9A14-484B-9DD4-598F6BF43F0F}"/>
                </a:ext>
              </a:extLst>
            </p:cNvPr>
            <p:cNvSpPr txBox="1"/>
            <p:nvPr userDrawn="1"/>
          </p:nvSpPr>
          <p:spPr>
            <a:xfrm rot="16200000">
              <a:off x="6024491" y="-664069"/>
              <a:ext cx="322524" cy="2290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bg1"/>
                  </a:solidFill>
                  <a:latin typeface="+mj-lt"/>
                </a:rPr>
                <a:t>N</a:t>
              </a:r>
            </a:p>
            <a:p>
              <a:pPr algn="ctr"/>
              <a:r>
                <a:rPr lang="en-US" sz="1050" spc="400" dirty="0">
                  <a:solidFill>
                    <a:schemeClr val="bg1"/>
                  </a:solidFill>
                  <a:latin typeface="+mj-lt"/>
                </a:rPr>
                <a:t>I</a:t>
              </a:r>
            </a:p>
            <a:p>
              <a:pPr algn="ctr"/>
              <a:r>
                <a:rPr lang="en-US" sz="1050" spc="400" dirty="0">
                  <a:solidFill>
                    <a:schemeClr val="bg1"/>
                  </a:solidFill>
                  <a:latin typeface="+mj-lt"/>
                </a:rPr>
                <a:t>V</a:t>
              </a:r>
            </a:p>
            <a:p>
              <a:pPr algn="ctr"/>
              <a:r>
                <a:rPr lang="en-US" sz="1050" spc="400" dirty="0">
                  <a:solidFill>
                    <a:schemeClr val="bg1"/>
                  </a:solidFill>
                  <a:latin typeface="+mj-lt"/>
                </a:rPr>
                <a:t>E</a:t>
              </a:r>
            </a:p>
            <a:p>
              <a:pPr algn="ctr"/>
              <a:r>
                <a:rPr lang="en-US" sz="1050" spc="400" dirty="0">
                  <a:solidFill>
                    <a:schemeClr val="bg1"/>
                  </a:solidFill>
                  <a:latin typeface="+mj-lt"/>
                </a:rPr>
                <a:t>L</a:t>
              </a:r>
            </a:p>
            <a:p>
              <a:pPr algn="ctr"/>
              <a:endParaRPr lang="en-US" sz="1050" spc="400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sz="1050" spc="400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24" name="TextBox 26">
              <a:extLst>
                <a:ext uri="{FF2B5EF4-FFF2-40B4-BE49-F238E27FC236}">
                  <a16:creationId xmlns:a16="http://schemas.microsoft.com/office/drawing/2014/main" id="{9CB7CED2-DAAA-4925-A700-4173E8C508C6}"/>
                </a:ext>
              </a:extLst>
            </p:cNvPr>
            <p:cNvSpPr txBox="1"/>
            <p:nvPr userDrawn="1"/>
          </p:nvSpPr>
          <p:spPr>
            <a:xfrm>
              <a:off x="4313675" y="319593"/>
              <a:ext cx="741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FF7C1839-BF13-4A8E-AB68-1A3731D5A049}"/>
                </a:ext>
              </a:extLst>
            </p:cNvPr>
            <p:cNvSpPr txBox="1"/>
            <p:nvPr userDrawn="1"/>
          </p:nvSpPr>
          <p:spPr>
            <a:xfrm>
              <a:off x="7120787" y="319593"/>
              <a:ext cx="741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bg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46" name="Group 22">
            <a:extLst>
              <a:ext uri="{FF2B5EF4-FFF2-40B4-BE49-F238E27FC236}">
                <a16:creationId xmlns:a16="http://schemas.microsoft.com/office/drawing/2014/main" id="{528B03AD-0E36-4F72-981D-4EFB85077A6D}"/>
              </a:ext>
            </a:extLst>
          </p:cNvPr>
          <p:cNvGrpSpPr/>
          <p:nvPr/>
        </p:nvGrpSpPr>
        <p:grpSpPr>
          <a:xfrm>
            <a:off x="4494313" y="3999254"/>
            <a:ext cx="3203373" cy="353944"/>
            <a:chOff x="4486540" y="319593"/>
            <a:chExt cx="3203373" cy="353944"/>
          </a:xfrm>
        </p:grpSpPr>
        <p:sp>
          <p:nvSpPr>
            <p:cNvPr id="47" name="TextBox 25">
              <a:extLst>
                <a:ext uri="{FF2B5EF4-FFF2-40B4-BE49-F238E27FC236}">
                  <a16:creationId xmlns:a16="http://schemas.microsoft.com/office/drawing/2014/main" id="{5DA00DB0-DC27-4A61-A183-16179B32FE8E}"/>
                </a:ext>
              </a:extLst>
            </p:cNvPr>
            <p:cNvSpPr txBox="1"/>
            <p:nvPr userDrawn="1"/>
          </p:nvSpPr>
          <p:spPr>
            <a:xfrm>
              <a:off x="5391576" y="365760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bg1"/>
                  </a:solidFill>
                  <a:latin typeface="+mj-lt"/>
                </a:rPr>
                <a:t>NIVEL </a:t>
              </a:r>
              <a:r>
                <a:rPr lang="en-US" sz="1400" b="1" u="sng" spc="400" dirty="0">
                  <a:solidFill>
                    <a:schemeClr val="bg1"/>
                  </a:solidFill>
                  <a:latin typeface="+mj-lt"/>
                </a:rPr>
                <a:t>BOSS</a:t>
              </a:r>
              <a:endParaRPr lang="en-US" sz="1050" b="1" u="sng" spc="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TextBox 26">
              <a:extLst>
                <a:ext uri="{FF2B5EF4-FFF2-40B4-BE49-F238E27FC236}">
                  <a16:creationId xmlns:a16="http://schemas.microsoft.com/office/drawing/2014/main" id="{DF5A4635-FD24-40C3-91F7-A6D755EF122D}"/>
                </a:ext>
              </a:extLst>
            </p:cNvPr>
            <p:cNvSpPr txBox="1"/>
            <p:nvPr userDrawn="1"/>
          </p:nvSpPr>
          <p:spPr>
            <a:xfrm>
              <a:off x="4486540" y="319593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019DD85C-C510-4FAF-A5A9-4354F9040471}"/>
                </a:ext>
              </a:extLst>
            </p:cNvPr>
            <p:cNvSpPr txBox="1"/>
            <p:nvPr userDrawn="1"/>
          </p:nvSpPr>
          <p:spPr>
            <a:xfrm>
              <a:off x="7293651" y="319593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bg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50" name="Group 22">
            <a:extLst>
              <a:ext uri="{FF2B5EF4-FFF2-40B4-BE49-F238E27FC236}">
                <a16:creationId xmlns:a16="http://schemas.microsoft.com/office/drawing/2014/main" id="{5B005E8E-D842-4394-8EA3-D466C3D7D190}"/>
              </a:ext>
            </a:extLst>
          </p:cNvPr>
          <p:cNvGrpSpPr/>
          <p:nvPr/>
        </p:nvGrpSpPr>
        <p:grpSpPr>
          <a:xfrm rot="5400000">
            <a:off x="5297884" y="710715"/>
            <a:ext cx="1547407" cy="339432"/>
            <a:chOff x="4598581" y="312058"/>
            <a:chExt cx="2897483" cy="339432"/>
          </a:xfrm>
        </p:grpSpPr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CF18E08F-835F-4C2C-BFDA-3DE8D7624417}"/>
                </a:ext>
              </a:extLst>
            </p:cNvPr>
            <p:cNvSpPr txBox="1"/>
            <p:nvPr userDrawn="1"/>
          </p:nvSpPr>
          <p:spPr>
            <a:xfrm rot="16200000">
              <a:off x="5821969" y="-469568"/>
              <a:ext cx="338554" cy="1901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spc="400" dirty="0">
                  <a:solidFill>
                    <a:schemeClr val="bg1"/>
                  </a:solidFill>
                  <a:latin typeface="+mj-lt"/>
                </a:rPr>
                <a:t>I</a:t>
              </a:r>
            </a:p>
            <a:p>
              <a:pPr algn="ctr"/>
              <a:r>
                <a:rPr lang="en-US" sz="1200" b="1" spc="400" dirty="0">
                  <a:solidFill>
                    <a:schemeClr val="bg1"/>
                  </a:solidFill>
                  <a:latin typeface="+mj-lt"/>
                </a:rPr>
                <a:t>N</a:t>
              </a:r>
            </a:p>
            <a:p>
              <a:pPr algn="ctr"/>
              <a:r>
                <a:rPr lang="en-US" sz="1200" b="1" spc="400" dirty="0">
                  <a:solidFill>
                    <a:schemeClr val="bg1"/>
                  </a:solidFill>
                  <a:latin typeface="+mj-lt"/>
                </a:rPr>
                <a:t>T</a:t>
              </a:r>
            </a:p>
            <a:p>
              <a:pPr algn="ctr"/>
              <a:r>
                <a:rPr lang="en-US" sz="1200" b="1" spc="400" dirty="0">
                  <a:solidFill>
                    <a:schemeClr val="bg1"/>
                  </a:solidFill>
                  <a:latin typeface="+mj-lt"/>
                </a:rPr>
                <a:t>R</a:t>
              </a:r>
            </a:p>
            <a:p>
              <a:pPr algn="ctr"/>
              <a:r>
                <a:rPr lang="en-US" sz="1200" b="1" spc="400" dirty="0">
                  <a:solidFill>
                    <a:schemeClr val="bg1"/>
                  </a:solidFill>
                  <a:latin typeface="+mj-lt"/>
                </a:rPr>
                <a:t>O</a:t>
              </a:r>
            </a:p>
          </p:txBody>
        </p:sp>
        <p:sp>
          <p:nvSpPr>
            <p:cNvPr id="52" name="TextBox 26">
              <a:extLst>
                <a:ext uri="{FF2B5EF4-FFF2-40B4-BE49-F238E27FC236}">
                  <a16:creationId xmlns:a16="http://schemas.microsoft.com/office/drawing/2014/main" id="{545230BB-4D5C-453B-AF4B-C80FABDE05FE}"/>
                </a:ext>
              </a:extLst>
            </p:cNvPr>
            <p:cNvSpPr txBox="1"/>
            <p:nvPr userDrawn="1"/>
          </p:nvSpPr>
          <p:spPr>
            <a:xfrm>
              <a:off x="4598581" y="343713"/>
              <a:ext cx="741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88FCF474-146E-4C2F-94FD-8CF5B5511E27}"/>
                </a:ext>
              </a:extLst>
            </p:cNvPr>
            <p:cNvSpPr txBox="1"/>
            <p:nvPr userDrawn="1"/>
          </p:nvSpPr>
          <p:spPr>
            <a:xfrm>
              <a:off x="6722613" y="342835"/>
              <a:ext cx="7734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bg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54" name="Group 22">
            <a:extLst>
              <a:ext uri="{FF2B5EF4-FFF2-40B4-BE49-F238E27FC236}">
                <a16:creationId xmlns:a16="http://schemas.microsoft.com/office/drawing/2014/main" id="{9D23D1CE-DE5A-400A-90F1-04E6C1300485}"/>
              </a:ext>
            </a:extLst>
          </p:cNvPr>
          <p:cNvGrpSpPr/>
          <p:nvPr/>
        </p:nvGrpSpPr>
        <p:grpSpPr>
          <a:xfrm rot="5400000">
            <a:off x="5290749" y="5146639"/>
            <a:ext cx="1547407" cy="340237"/>
            <a:chOff x="4598581" y="311253"/>
            <a:chExt cx="2897483" cy="340237"/>
          </a:xfrm>
        </p:grpSpPr>
        <p:sp>
          <p:nvSpPr>
            <p:cNvPr id="55" name="TextBox 25">
              <a:extLst>
                <a:ext uri="{FF2B5EF4-FFF2-40B4-BE49-F238E27FC236}">
                  <a16:creationId xmlns:a16="http://schemas.microsoft.com/office/drawing/2014/main" id="{EEE01771-1AEC-4813-B236-9F68EF2D312F}"/>
                </a:ext>
              </a:extLst>
            </p:cNvPr>
            <p:cNvSpPr txBox="1"/>
            <p:nvPr userDrawn="1"/>
          </p:nvSpPr>
          <p:spPr>
            <a:xfrm rot="16200000">
              <a:off x="5821167" y="-469571"/>
              <a:ext cx="340157" cy="1901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spc="400" dirty="0">
                  <a:solidFill>
                    <a:schemeClr val="bg1"/>
                  </a:solidFill>
                  <a:latin typeface="+mj-lt"/>
                </a:rPr>
                <a:t>O</a:t>
              </a:r>
            </a:p>
            <a:p>
              <a:pPr algn="ctr"/>
              <a:r>
                <a:rPr lang="en-US" sz="1200" b="1" spc="400" dirty="0">
                  <a:solidFill>
                    <a:schemeClr val="bg1"/>
                  </a:solidFill>
                  <a:latin typeface="+mj-lt"/>
                </a:rPr>
                <a:t>U</a:t>
              </a:r>
            </a:p>
            <a:p>
              <a:pPr algn="ctr"/>
              <a:r>
                <a:rPr lang="en-US" sz="1200" b="1" spc="400" dirty="0">
                  <a:solidFill>
                    <a:schemeClr val="bg1"/>
                  </a:solidFill>
                  <a:latin typeface="+mj-lt"/>
                </a:rPr>
                <a:t>T</a:t>
              </a:r>
            </a:p>
            <a:p>
              <a:pPr algn="ctr"/>
              <a:r>
                <a:rPr lang="en-US" sz="1200" b="1" spc="400" dirty="0">
                  <a:solidFill>
                    <a:schemeClr val="bg1"/>
                  </a:solidFill>
                  <a:latin typeface="+mj-lt"/>
                </a:rPr>
                <a:t>R</a:t>
              </a:r>
            </a:p>
            <a:p>
              <a:pPr algn="ctr"/>
              <a:r>
                <a:rPr lang="en-US" sz="1200" b="1" spc="400" dirty="0">
                  <a:solidFill>
                    <a:schemeClr val="bg1"/>
                  </a:solidFill>
                  <a:latin typeface="+mj-lt"/>
                </a:rPr>
                <a:t>O</a:t>
              </a:r>
            </a:p>
          </p:txBody>
        </p:sp>
        <p:sp>
          <p:nvSpPr>
            <p:cNvPr id="56" name="TextBox 26">
              <a:extLst>
                <a:ext uri="{FF2B5EF4-FFF2-40B4-BE49-F238E27FC236}">
                  <a16:creationId xmlns:a16="http://schemas.microsoft.com/office/drawing/2014/main" id="{6CA28FC6-E17A-4DE3-956C-FA6CD7A5C46C}"/>
                </a:ext>
              </a:extLst>
            </p:cNvPr>
            <p:cNvSpPr txBox="1"/>
            <p:nvPr userDrawn="1"/>
          </p:nvSpPr>
          <p:spPr>
            <a:xfrm>
              <a:off x="4598581" y="343713"/>
              <a:ext cx="741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0ABB48C1-6F40-45CD-84F9-C36236B713BB}"/>
                </a:ext>
              </a:extLst>
            </p:cNvPr>
            <p:cNvSpPr txBox="1"/>
            <p:nvPr userDrawn="1"/>
          </p:nvSpPr>
          <p:spPr>
            <a:xfrm>
              <a:off x="6722613" y="342835"/>
              <a:ext cx="7734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bg1"/>
                  </a:solidFill>
                  <a:latin typeface="+mj-lt"/>
                </a:rPr>
                <a:t>]-</a:t>
              </a:r>
            </a:p>
          </p:txBody>
        </p:sp>
      </p:grpSp>
      <p:pic>
        <p:nvPicPr>
          <p:cNvPr id="58" name="Imagen 57">
            <a:extLst>
              <a:ext uri="{FF2B5EF4-FFF2-40B4-BE49-F238E27FC236}">
                <a16:creationId xmlns:a16="http://schemas.microsoft.com/office/drawing/2014/main" id="{5DB96003-D0FB-4895-9C4D-ABFC81476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" y="5561381"/>
            <a:ext cx="1932599" cy="1024217"/>
          </a:xfrm>
          <a:prstGeom prst="rect">
            <a:avLst/>
          </a:prstGeom>
        </p:spPr>
      </p:pic>
      <p:sp>
        <p:nvSpPr>
          <p:cNvPr id="2" name="Abrir llave 1">
            <a:extLst>
              <a:ext uri="{FF2B5EF4-FFF2-40B4-BE49-F238E27FC236}">
                <a16:creationId xmlns:a16="http://schemas.microsoft.com/office/drawing/2014/main" id="{6D133D52-E862-4E59-98C7-CE0CD796AE94}"/>
              </a:ext>
            </a:extLst>
          </p:cNvPr>
          <p:cNvSpPr/>
          <p:nvPr/>
        </p:nvSpPr>
        <p:spPr>
          <a:xfrm>
            <a:off x="4051805" y="1700970"/>
            <a:ext cx="396262" cy="2298284"/>
          </a:xfrm>
          <a:prstGeom prst="leftBrace">
            <a:avLst>
              <a:gd name="adj1" fmla="val 113385"/>
              <a:gd name="adj2" fmla="val 517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TextBox 13">
            <a:extLst>
              <a:ext uri="{FF2B5EF4-FFF2-40B4-BE49-F238E27FC236}">
                <a16:creationId xmlns:a16="http://schemas.microsoft.com/office/drawing/2014/main" id="{829AA635-84FA-4866-BA27-C51D82C8C8B6}"/>
              </a:ext>
            </a:extLst>
          </p:cNvPr>
          <p:cNvSpPr txBox="1"/>
          <p:nvPr/>
        </p:nvSpPr>
        <p:spPr>
          <a:xfrm>
            <a:off x="714236" y="2084692"/>
            <a:ext cx="378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Cada</a:t>
            </a:r>
            <a:r>
              <a:rPr lang="en-US" sz="3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uno con 3 puzzles </a:t>
            </a:r>
            <a:r>
              <a:rPr lang="en-US" sz="3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distintos</a:t>
            </a:r>
            <a:endParaRPr lang="en-US" sz="36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D55C773C-BE84-40AA-966E-E2ABD17FDD7E}"/>
              </a:ext>
            </a:extLst>
          </p:cNvPr>
          <p:cNvSpPr/>
          <p:nvPr/>
        </p:nvSpPr>
        <p:spPr>
          <a:xfrm>
            <a:off x="7499555" y="304858"/>
            <a:ext cx="652872" cy="5822454"/>
          </a:xfrm>
          <a:prstGeom prst="rightBrace">
            <a:avLst>
              <a:gd name="adj1" fmla="val 163930"/>
              <a:gd name="adj2" fmla="val 50000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TextBox 13">
            <a:extLst>
              <a:ext uri="{FF2B5EF4-FFF2-40B4-BE49-F238E27FC236}">
                <a16:creationId xmlns:a16="http://schemas.microsoft.com/office/drawing/2014/main" id="{A4119A0B-9376-4A5A-984E-78BD3EACFE6B}"/>
              </a:ext>
            </a:extLst>
          </p:cNvPr>
          <p:cNvSpPr txBox="1"/>
          <p:nvPr/>
        </p:nvSpPr>
        <p:spPr>
          <a:xfrm>
            <a:off x="8373815" y="1246204"/>
            <a:ext cx="3780077" cy="3264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Una </a:t>
            </a:r>
            <a:r>
              <a:rPr lang="en-US" sz="3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historia</a:t>
            </a:r>
            <a:r>
              <a:rPr lang="en-US" sz="3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jamás</a:t>
            </a:r>
            <a:r>
              <a:rPr lang="en-US" sz="3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contada</a:t>
            </a:r>
            <a:r>
              <a:rPr lang="en-US" sz="3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. Un </a:t>
            </a:r>
            <a:r>
              <a:rPr lang="en-US" sz="3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pasado</a:t>
            </a:r>
            <a:r>
              <a:rPr lang="en-US" sz="3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revivido</a:t>
            </a:r>
            <a:endParaRPr lang="en-US" sz="36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508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n 57">
            <a:extLst>
              <a:ext uri="{FF2B5EF4-FFF2-40B4-BE49-F238E27FC236}">
                <a16:creationId xmlns:a16="http://schemas.microsoft.com/office/drawing/2014/main" id="{5DB96003-D0FB-4895-9C4D-ABFC81476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" y="5561381"/>
            <a:ext cx="1932599" cy="1024217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AADC7CC3-DC4A-40DB-9D75-F95AA80BFD9A}"/>
              </a:ext>
            </a:extLst>
          </p:cNvPr>
          <p:cNvSpPr/>
          <p:nvPr/>
        </p:nvSpPr>
        <p:spPr>
          <a:xfrm>
            <a:off x="490301" y="1968758"/>
            <a:ext cx="1380383" cy="2234248"/>
          </a:xfrm>
          <a:prstGeom prst="ellipse">
            <a:avLst/>
          </a:prstGeom>
          <a:solidFill>
            <a:schemeClr val="bg2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D55C773C-BE84-40AA-966E-E2ABD17FDD7E}"/>
              </a:ext>
            </a:extLst>
          </p:cNvPr>
          <p:cNvSpPr/>
          <p:nvPr/>
        </p:nvSpPr>
        <p:spPr>
          <a:xfrm rot="5400000">
            <a:off x="5994850" y="-3880050"/>
            <a:ext cx="652872" cy="8668547"/>
          </a:xfrm>
          <a:prstGeom prst="rightBrace">
            <a:avLst>
              <a:gd name="adj1" fmla="val 163930"/>
              <a:gd name="adj2" fmla="val 50000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344B88EB-E9EF-4A63-93AE-A73B84E498DE}"/>
              </a:ext>
            </a:extLst>
          </p:cNvPr>
          <p:cNvSpPr txBox="1"/>
          <p:nvPr/>
        </p:nvSpPr>
        <p:spPr>
          <a:xfrm>
            <a:off x="490301" y="1300921"/>
            <a:ext cx="149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NPC’s </a:t>
            </a:r>
            <a:endParaRPr lang="en-US" sz="3600" b="1" dirty="0">
              <a:solidFill>
                <a:schemeClr val="bg1"/>
              </a:solidFill>
              <a:latin typeface="Titillium" panose="00000500000000000000" pitchFamily="50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DA71D9-96FC-40B8-BCBE-9280360EB3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93" y="1777047"/>
            <a:ext cx="1229727" cy="24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7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98988E2-4859-4D9C-ACDF-797551DD49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9" y="1466802"/>
            <a:ext cx="7439154" cy="402333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019175" y="5114083"/>
            <a:ext cx="8192972" cy="804482"/>
            <a:chOff x="5019175" y="5114083"/>
            <a:chExt cx="8192972" cy="804482"/>
          </a:xfrm>
        </p:grpSpPr>
        <p:sp>
          <p:nvSpPr>
            <p:cNvPr id="16" name="Rectangle 15"/>
            <p:cNvSpPr/>
            <p:nvPr/>
          </p:nvSpPr>
          <p:spPr>
            <a:xfrm>
              <a:off x="6415238" y="5155141"/>
              <a:ext cx="6796909" cy="763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7885062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4800" b="0" spc="400" dirty="0">
                  <a:latin typeface="Edwardian Script ITC" panose="030303020407070D0804" pitchFamily="66" charset="0"/>
                </a:rPr>
                <a:t>¿</a:t>
              </a:r>
              <a:r>
                <a:rPr lang="en-US" sz="4800" b="0" spc="400" dirty="0" err="1">
                  <a:latin typeface="Edwardian Script ITC" panose="030303020407070D0804" pitchFamily="66" charset="0"/>
                </a:rPr>
                <a:t>Alguna</a:t>
              </a:r>
              <a:r>
                <a:rPr lang="en-US" sz="4800" b="0" spc="400" dirty="0">
                  <a:latin typeface="Edwardian Script ITC" panose="030303020407070D0804" pitchFamily="66" charset="0"/>
                </a:rPr>
                <a:t> </a:t>
              </a:r>
              <a:r>
                <a:rPr lang="en-US" sz="4800" b="0" spc="400" dirty="0" err="1">
                  <a:latin typeface="Edwardian Script ITC" panose="030303020407070D0804" pitchFamily="66" charset="0"/>
                </a:rPr>
                <a:t>pregunta</a:t>
              </a:r>
              <a:r>
                <a:rPr lang="en-US" sz="4800" b="0" spc="400" dirty="0">
                  <a:latin typeface="Edwardian Script ITC" panose="030303020407070D0804" pitchFamily="66" charset="0"/>
                </a:rPr>
                <a:t>?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42249" y="220421"/>
            <a:ext cx="70076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 err="1">
                <a:solidFill>
                  <a:schemeClr val="bg1"/>
                </a:solidFill>
                <a:latin typeface="Titillium" panose="00000500000000000000" pitchFamily="50" charset="0"/>
              </a:rPr>
              <a:t>Muchas</a:t>
            </a:r>
            <a:r>
              <a:rPr lang="en-US" sz="2800" spc="400" dirty="0">
                <a:solidFill>
                  <a:schemeClr val="bg1"/>
                </a:solidFill>
                <a:latin typeface="Titillium" panose="00000500000000000000" pitchFamily="50" charset="0"/>
              </a:rPr>
              <a:t> gracias por </a:t>
            </a:r>
            <a:r>
              <a:rPr lang="en-US" sz="2800" spc="400" dirty="0" err="1">
                <a:solidFill>
                  <a:schemeClr val="bg1"/>
                </a:solidFill>
                <a:latin typeface="Titillium" panose="00000500000000000000" pitchFamily="50" charset="0"/>
              </a:rPr>
              <a:t>escuchar</a:t>
            </a:r>
            <a:endParaRPr lang="en-US" sz="2800" spc="400" dirty="0">
              <a:solidFill>
                <a:schemeClr val="bg1"/>
              </a:solidFill>
              <a:latin typeface="Titillium" panose="00000500000000000000" pitchFamily="50" charset="0"/>
            </a:endParaRPr>
          </a:p>
          <a:p>
            <a:pPr algn="ctr"/>
            <a:r>
              <a:rPr lang="en-US" sz="2800" spc="400" dirty="0">
                <a:solidFill>
                  <a:schemeClr val="bg1"/>
                </a:solidFill>
                <a:latin typeface="Titillium" panose="00000500000000000000" pitchFamily="50" charset="0"/>
              </a:rPr>
              <a:t>Y </a:t>
            </a:r>
            <a:r>
              <a:rPr lang="en-US" sz="2800" spc="400" dirty="0" err="1">
                <a:solidFill>
                  <a:schemeClr val="bg1"/>
                </a:solidFill>
                <a:latin typeface="Titillium" panose="00000500000000000000" pitchFamily="50" charset="0"/>
              </a:rPr>
              <a:t>esperamos</a:t>
            </a:r>
            <a:r>
              <a:rPr lang="en-US" sz="2800" spc="400" dirty="0">
                <a:solidFill>
                  <a:schemeClr val="bg1"/>
                </a:solidFill>
                <a:latin typeface="Titillium" panose="00000500000000000000" pitchFamily="50" charset="0"/>
              </a:rPr>
              <a:t> que </a:t>
            </a:r>
            <a:r>
              <a:rPr lang="en-US" sz="2800" spc="400" dirty="0" err="1">
                <a:solidFill>
                  <a:schemeClr val="bg1"/>
                </a:solidFill>
                <a:latin typeface="Titillium" panose="00000500000000000000" pitchFamily="50" charset="0"/>
              </a:rPr>
              <a:t>os</a:t>
            </a:r>
            <a:r>
              <a:rPr lang="en-US" sz="2800" spc="400" dirty="0">
                <a:solidFill>
                  <a:schemeClr val="bg1"/>
                </a:solidFill>
                <a:latin typeface="Titillium" panose="00000500000000000000" pitchFamily="50" charset="0"/>
              </a:rPr>
              <a:t> </a:t>
            </a:r>
            <a:r>
              <a:rPr lang="en-US" sz="2800" spc="400" dirty="0" err="1">
                <a:solidFill>
                  <a:schemeClr val="bg1"/>
                </a:solidFill>
                <a:latin typeface="Titillium" panose="00000500000000000000" pitchFamily="50" charset="0"/>
              </a:rPr>
              <a:t>guste</a:t>
            </a:r>
            <a:r>
              <a:rPr lang="en-US" sz="2800" spc="400" dirty="0">
                <a:solidFill>
                  <a:schemeClr val="bg1"/>
                </a:solidFill>
                <a:latin typeface="Titillium" panose="00000500000000000000" pitchFamily="50" charset="0"/>
              </a:rPr>
              <a:t> el </a:t>
            </a:r>
            <a:r>
              <a:rPr lang="en-US" sz="2800" spc="400" dirty="0" err="1">
                <a:solidFill>
                  <a:schemeClr val="bg1"/>
                </a:solidFill>
                <a:latin typeface="Titillium" panose="00000500000000000000" pitchFamily="50" charset="0"/>
              </a:rPr>
              <a:t>juego</a:t>
            </a:r>
            <a:r>
              <a:rPr lang="en-US" sz="2800" spc="400" dirty="0">
                <a:solidFill>
                  <a:schemeClr val="bg1"/>
                </a:solidFill>
                <a:latin typeface="Titillium" panose="00000500000000000000" pitchFamily="50" charset="0"/>
              </a:rPr>
              <a:t>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4234DE3-7815-4FE8-A52E-1C862717ED92}"/>
              </a:ext>
            </a:extLst>
          </p:cNvPr>
          <p:cNvSpPr txBox="1"/>
          <p:nvPr/>
        </p:nvSpPr>
        <p:spPr>
          <a:xfrm>
            <a:off x="1835366" y="6052338"/>
            <a:ext cx="552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Unamuno´s</a:t>
            </a:r>
            <a:r>
              <a:rPr lang="es-E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Moustache</a:t>
            </a:r>
            <a:r>
              <a:rPr lang="es-E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(@Unamuno18375287)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8104EB-BC5B-4A8A-B92A-A15F2BEED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9" y="5490136"/>
            <a:ext cx="1124404" cy="11244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BED7D68-8984-4C3C-A055-0F8FA7FBD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13" y="957878"/>
            <a:ext cx="1137380" cy="81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Doodles Light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5552"/>
      </a:accent5>
      <a:accent6>
        <a:srgbClr val="9696D2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</TotalTime>
  <Words>225</Words>
  <Application>Microsoft Office PowerPoint</Application>
  <PresentationFormat>Panorámica</PresentationFormat>
  <Paragraphs>97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</vt:lpstr>
      <vt:lpstr>Baskerville Old Face</vt:lpstr>
      <vt:lpstr>Calibri</vt:lpstr>
      <vt:lpstr>Edwardian Script ITC</vt:lpstr>
      <vt:lpstr>Lato Light</vt:lpstr>
      <vt:lpstr>Socialico</vt:lpstr>
      <vt:lpstr>Source Sans Pro</vt:lpstr>
      <vt:lpstr>Titillium</vt:lpstr>
      <vt:lpstr>Titillium Bd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Jose Daniel</cp:lastModifiedBy>
  <cp:revision>216</cp:revision>
  <dcterms:created xsi:type="dcterms:W3CDTF">2016-11-12T04:56:49Z</dcterms:created>
  <dcterms:modified xsi:type="dcterms:W3CDTF">2021-01-20T02:20:26Z</dcterms:modified>
  <cp:category/>
</cp:coreProperties>
</file>