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429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</p:sldIdLst>
  <p:sldSz cx="9144000" cy="6858000" type="letter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FF9900"/>
    <a:srgbClr val="330066"/>
    <a:srgbClr val="003399"/>
    <a:srgbClr val="990000"/>
    <a:srgbClr val="66CC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68" autoAdjust="0"/>
  </p:normalViewPr>
  <p:slideViewPr>
    <p:cSldViewPr>
      <p:cViewPr>
        <p:scale>
          <a:sx n="100" d="100"/>
          <a:sy n="100" d="100"/>
        </p:scale>
        <p:origin x="-1176" y="352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44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smtClean="0"/>
            </a:lvl1pPr>
          </a:lstStyle>
          <a:p>
            <a:pPr>
              <a:defRPr/>
            </a:pPr>
            <a:fld id="{DE34D2B0-15EE-49A4-9DEF-67EC5AECC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P22 Typewriter" pitchFamily="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P22 Typewriter" pitchFamily="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P22 Typewriter" pitchFamily="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P22 Typewriter" pitchFamily="2" charset="0"/>
              </a:defRPr>
            </a:lvl1pPr>
          </a:lstStyle>
          <a:p>
            <a:pPr>
              <a:defRPr/>
            </a:pPr>
            <a:fld id="{84B71A6E-A36E-435F-A34C-3F621AB9C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477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168CE-3209-4F0D-AA25-09E87A7676E9}" type="slidenum">
              <a:rPr lang="en-US" smtClean="0">
                <a:latin typeface="Times New Roman" pitchFamily="64" charset="0"/>
              </a:rPr>
              <a:pPr/>
              <a:t>0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7EC4F-71C0-477B-A72A-7B08CA001CEB}" type="slidenum">
              <a:rPr lang="en-US" smtClean="0">
                <a:latin typeface="Times New Roman" pitchFamily="64" charset="0"/>
              </a:rPr>
              <a:pPr/>
              <a:t>9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B49F9-785A-4878-8A2D-A2DBB8F20E5D}" type="slidenum">
              <a:rPr lang="en-US" smtClean="0">
                <a:latin typeface="Times New Roman" pitchFamily="64" charset="0"/>
              </a:rPr>
              <a:pPr/>
              <a:t>10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FB9D3-56B0-49D6-BE95-40005927BA2A}" type="slidenum">
              <a:rPr lang="en-US" smtClean="0">
                <a:latin typeface="Times New Roman" pitchFamily="64" charset="0"/>
              </a:rPr>
              <a:pPr/>
              <a:t>11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5700D-2BA8-42D4-940C-B380A3342961}" type="slidenum">
              <a:rPr lang="en-US" smtClean="0">
                <a:latin typeface="Times New Roman" pitchFamily="64" charset="0"/>
              </a:rPr>
              <a:pPr/>
              <a:t>1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F7CAC-FD6F-4707-9956-28647DF67A93}" type="slidenum">
              <a:rPr lang="en-US" smtClean="0">
                <a:latin typeface="Times New Roman" pitchFamily="64" charset="0"/>
              </a:rPr>
              <a:pPr/>
              <a:t>2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61FAF-AA95-4C93-9B50-CBA732A4B5DE}" type="slidenum">
              <a:rPr lang="en-US" smtClean="0">
                <a:latin typeface="Times New Roman" pitchFamily="64" charset="0"/>
              </a:rPr>
              <a:pPr/>
              <a:t>3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11660-2FBE-4AFE-BC91-F4C7829B71BE}" type="slidenum">
              <a:rPr lang="en-US" smtClean="0">
                <a:latin typeface="Times New Roman" pitchFamily="64" charset="0"/>
              </a:rPr>
              <a:pPr/>
              <a:t>4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434F9-5F99-4904-A284-08BF4A76658C}" type="slidenum">
              <a:rPr lang="en-US" smtClean="0">
                <a:latin typeface="Times New Roman" pitchFamily="64" charset="0"/>
              </a:rPr>
              <a:pPr/>
              <a:t>5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F9CF0-87C9-4319-8071-BB9BFDC36815}" type="slidenum">
              <a:rPr lang="en-US" smtClean="0">
                <a:latin typeface="Times New Roman" pitchFamily="64" charset="0"/>
              </a:rPr>
              <a:pPr/>
              <a:t>6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0DA43-647B-418D-A48F-6DDF7EAF380F}" type="slidenum">
              <a:rPr lang="en-US" smtClean="0">
                <a:latin typeface="Times New Roman" pitchFamily="64" charset="0"/>
              </a:rPr>
              <a:pPr/>
              <a:t>7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8C1C8-9F48-42C7-A068-B4905C2A64AA}" type="slidenum">
              <a:rPr lang="en-US" smtClean="0">
                <a:latin typeface="Times New Roman" pitchFamily="64" charset="0"/>
              </a:rPr>
              <a:pPr/>
              <a:t>8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B9C-3CE0-7648-A673-B93C0507C113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Line 127"/>
          <p:cNvSpPr>
            <a:spLocks noChangeShapeType="1"/>
          </p:cNvSpPr>
          <p:nvPr userDrawn="1"/>
        </p:nvSpPr>
        <p:spPr bwMode="auto">
          <a:xfrm>
            <a:off x="2057400" y="3352800"/>
            <a:ext cx="0" cy="2947988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 lIns="82550" tIns="41275" rIns="82550" bIns="41275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69-1492-9840-A594-90AF6E2E6039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F6A-8883-424E-B8AC-D8C06907E75D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52F-E48D-F64F-B089-2A1C42C9F98C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F94C-B0EA-1E44-8E02-02E5E10AB8EC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C4C8-C307-0444-BD31-9993238EF34D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DE24-CA5E-AD46-BF14-18A0933C1BEC}" type="datetime1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9591-936B-4142-A89F-71056E2E3A49}" type="datetime1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F38-145F-C04D-AF4B-D2841F91C30D}" type="datetime1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30C-3D3E-3246-A68A-00AD2ED8F601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4B7518-F387-F04B-B5F2-5076F11D21A0}" type="datetime1">
              <a:rPr lang="en-US" smtClean="0"/>
              <a:t>6/19/16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BC084CA-6FFA-0B4D-96B5-7CF1AA28C02A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6D9DF5-5018-469B-B7A0-A1D361F3F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229"/>
          <p:cNvSpPr>
            <a:spLocks noChangeShapeType="1"/>
          </p:cNvSpPr>
          <p:nvPr userDrawn="1"/>
        </p:nvSpPr>
        <p:spPr bwMode="auto">
          <a:xfrm>
            <a:off x="228600" y="1143000"/>
            <a:ext cx="7467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230"/>
          <p:cNvSpPr>
            <a:spLocks noChangeShapeType="1"/>
          </p:cNvSpPr>
          <p:nvPr userDrawn="1"/>
        </p:nvSpPr>
        <p:spPr bwMode="auto">
          <a:xfrm>
            <a:off x="381000" y="1219200"/>
            <a:ext cx="746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for POS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8C24-4DAD-E74D-B08D-EB80F40FC359}" type="datetime1">
              <a:rPr lang="en-US" smtClean="0"/>
              <a:t>6/19/16</a:t>
            </a:fld>
            <a:endParaRPr lang="en-US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 due to Raymond Mooney</a:t>
            </a:r>
            <a:endParaRPr lang="en-US" dirty="0"/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EF7D08-900D-4605-9C02-94875309B509}" type="slidenum">
              <a:rPr lang="en-US" smtClean="0">
                <a:latin typeface="Helvetica" pitchFamily="64" charset="0"/>
              </a:rPr>
              <a:pPr/>
              <a:t>0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0850" y="1404938"/>
            <a:ext cx="8362950" cy="4554537"/>
            <a:chOff x="315" y="1007"/>
            <a:chExt cx="5268" cy="286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1" y="2622"/>
              <a:ext cx="829" cy="1023"/>
              <a:chOff x="1391" y="2622"/>
              <a:chExt cx="829" cy="102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391" y="2622"/>
                <a:ext cx="829" cy="797"/>
                <a:chOff x="3852" y="2120"/>
                <a:chExt cx="1098" cy="1242"/>
              </a:xfrm>
            </p:grpSpPr>
            <p:sp>
              <p:nvSpPr>
                <p:cNvPr id="90195" name="Freeform 6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96" name="Freeform 7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0189" name="Text Box 9"/>
              <p:cNvSpPr txBox="1">
                <a:spLocks noChangeArrowheads="1"/>
              </p:cNvSpPr>
              <p:nvPr/>
            </p:nvSpPr>
            <p:spPr bwMode="auto">
              <a:xfrm>
                <a:off x="1413" y="3395"/>
                <a:ext cx="77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PropNoun</a:t>
                </a:r>
              </a:p>
            </p:txBody>
          </p:sp>
          <p:sp>
            <p:nvSpPr>
              <p:cNvPr id="90190" name="Text Box 10"/>
              <p:cNvSpPr txBox="1">
                <a:spLocks noChangeArrowheads="1"/>
              </p:cNvSpPr>
              <p:nvPr/>
            </p:nvSpPr>
            <p:spPr bwMode="auto">
              <a:xfrm>
                <a:off x="1444" y="2874"/>
                <a:ext cx="4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John</a:t>
                </a:r>
              </a:p>
            </p:txBody>
          </p:sp>
          <p:sp>
            <p:nvSpPr>
              <p:cNvPr id="90191" name="Text Box 11"/>
              <p:cNvSpPr txBox="1">
                <a:spLocks noChangeArrowheads="1"/>
              </p:cNvSpPr>
              <p:nvPr/>
            </p:nvSpPr>
            <p:spPr bwMode="auto">
              <a:xfrm>
                <a:off x="1753" y="2942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Mary</a:t>
                </a:r>
              </a:p>
            </p:txBody>
          </p:sp>
          <p:sp>
            <p:nvSpPr>
              <p:cNvPr id="90192" name="Text Box 12"/>
              <p:cNvSpPr txBox="1">
                <a:spLocks noChangeArrowheads="1"/>
              </p:cNvSpPr>
              <p:nvPr/>
            </p:nvSpPr>
            <p:spPr bwMode="auto">
              <a:xfrm>
                <a:off x="1392" y="3050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Alice</a:t>
                </a:r>
              </a:p>
            </p:txBody>
          </p:sp>
          <p:sp>
            <p:nvSpPr>
              <p:cNvPr id="90193" name="Text Box 13"/>
              <p:cNvSpPr txBox="1">
                <a:spLocks noChangeArrowheads="1"/>
              </p:cNvSpPr>
              <p:nvPr/>
            </p:nvSpPr>
            <p:spPr bwMode="auto">
              <a:xfrm>
                <a:off x="1705" y="3143"/>
                <a:ext cx="43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Jerry</a:t>
                </a:r>
              </a:p>
            </p:txBody>
          </p:sp>
          <p:sp>
            <p:nvSpPr>
              <p:cNvPr id="90194" name="Text Box 14"/>
              <p:cNvSpPr txBox="1">
                <a:spLocks noChangeArrowheads="1"/>
              </p:cNvSpPr>
              <p:nvPr/>
            </p:nvSpPr>
            <p:spPr bwMode="auto">
              <a:xfrm>
                <a:off x="1582" y="2697"/>
                <a:ext cx="4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 dirty="0"/>
                  <a:t>Tom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12" y="1285"/>
              <a:ext cx="829" cy="1048"/>
              <a:chOff x="2212" y="1285"/>
              <a:chExt cx="829" cy="1048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212" y="1285"/>
                <a:ext cx="829" cy="797"/>
                <a:chOff x="3852" y="2120"/>
                <a:chExt cx="1098" cy="1242"/>
              </a:xfrm>
            </p:grpSpPr>
            <p:sp>
              <p:nvSpPr>
                <p:cNvPr id="90185" name="Freeform 17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86" name="Freeform 18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8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0178" name="Text Box 20"/>
              <p:cNvSpPr txBox="1">
                <a:spLocks noChangeArrowheads="1"/>
              </p:cNvSpPr>
              <p:nvPr/>
            </p:nvSpPr>
            <p:spPr bwMode="auto">
              <a:xfrm>
                <a:off x="2368" y="2083"/>
                <a:ext cx="47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Noun</a:t>
                </a:r>
              </a:p>
            </p:txBody>
          </p:sp>
          <p:sp>
            <p:nvSpPr>
              <p:cNvPr id="90179" name="Text Box 21"/>
              <p:cNvSpPr txBox="1">
                <a:spLocks noChangeArrowheads="1"/>
              </p:cNvSpPr>
              <p:nvPr/>
            </p:nvSpPr>
            <p:spPr bwMode="auto">
              <a:xfrm>
                <a:off x="2454" y="1299"/>
                <a:ext cx="30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cat</a:t>
                </a:r>
              </a:p>
            </p:txBody>
          </p:sp>
          <p:sp>
            <p:nvSpPr>
              <p:cNvPr id="90180" name="Text Box 22"/>
              <p:cNvSpPr txBox="1">
                <a:spLocks noChangeArrowheads="1"/>
              </p:cNvSpPr>
              <p:nvPr/>
            </p:nvSpPr>
            <p:spPr bwMode="auto">
              <a:xfrm>
                <a:off x="2337" y="1471"/>
                <a:ext cx="35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dog</a:t>
                </a:r>
              </a:p>
            </p:txBody>
          </p:sp>
          <p:sp>
            <p:nvSpPr>
              <p:cNvPr id="90181" name="Text Box 23"/>
              <p:cNvSpPr txBox="1">
                <a:spLocks noChangeArrowheads="1"/>
              </p:cNvSpPr>
              <p:nvPr/>
            </p:nvSpPr>
            <p:spPr bwMode="auto">
              <a:xfrm>
                <a:off x="2232" y="1619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car</a:t>
                </a:r>
              </a:p>
            </p:txBody>
          </p:sp>
          <p:sp>
            <p:nvSpPr>
              <p:cNvPr id="90182" name="Text Box 24"/>
              <p:cNvSpPr txBox="1">
                <a:spLocks noChangeArrowheads="1"/>
              </p:cNvSpPr>
              <p:nvPr/>
            </p:nvSpPr>
            <p:spPr bwMode="auto">
              <a:xfrm>
                <a:off x="2278" y="1769"/>
                <a:ext cx="3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pen</a:t>
                </a:r>
              </a:p>
            </p:txBody>
          </p:sp>
          <p:sp>
            <p:nvSpPr>
              <p:cNvPr id="90183" name="Text Box 25"/>
              <p:cNvSpPr txBox="1">
                <a:spLocks noChangeArrowheads="1"/>
              </p:cNvSpPr>
              <p:nvPr/>
            </p:nvSpPr>
            <p:spPr bwMode="auto">
              <a:xfrm>
                <a:off x="2601" y="1569"/>
                <a:ext cx="3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bed</a:t>
                </a:r>
              </a:p>
            </p:txBody>
          </p:sp>
          <p:sp>
            <p:nvSpPr>
              <p:cNvPr id="90184" name="Text Box 26"/>
              <p:cNvSpPr txBox="1">
                <a:spLocks noChangeArrowheads="1"/>
              </p:cNvSpPr>
              <p:nvPr/>
            </p:nvSpPr>
            <p:spPr bwMode="auto">
              <a:xfrm>
                <a:off x="2555" y="1742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apple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610" y="1295"/>
              <a:ext cx="829" cy="1044"/>
              <a:chOff x="610" y="1295"/>
              <a:chExt cx="829" cy="1044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610" y="1297"/>
                <a:ext cx="829" cy="1042"/>
                <a:chOff x="610" y="1297"/>
                <a:chExt cx="829" cy="1042"/>
              </a:xfrm>
            </p:grpSpPr>
            <p:grpSp>
              <p:nvGrpSpPr>
                <p:cNvPr id="9" name="Group 29"/>
                <p:cNvGrpSpPr>
                  <a:grpSpLocks/>
                </p:cNvGrpSpPr>
                <p:nvPr/>
              </p:nvGrpSpPr>
              <p:grpSpPr bwMode="auto">
                <a:xfrm>
                  <a:off x="610" y="1297"/>
                  <a:ext cx="829" cy="797"/>
                  <a:chOff x="3852" y="2120"/>
                  <a:chExt cx="1098" cy="1242"/>
                </a:xfrm>
              </p:grpSpPr>
              <p:sp>
                <p:nvSpPr>
                  <p:cNvPr id="90174" name="Freeform 30"/>
                  <p:cNvSpPr>
                    <a:spLocks/>
                  </p:cNvSpPr>
                  <p:nvPr/>
                </p:nvSpPr>
                <p:spPr bwMode="auto">
                  <a:xfrm>
                    <a:off x="3852" y="2127"/>
                    <a:ext cx="549" cy="1235"/>
                  </a:xfrm>
                  <a:custGeom>
                    <a:avLst/>
                    <a:gdLst>
                      <a:gd name="T0" fmla="*/ 157 w 549"/>
                      <a:gd name="T1" fmla="*/ 0 h 1235"/>
                      <a:gd name="T2" fmla="*/ 295 w 549"/>
                      <a:gd name="T3" fmla="*/ 108 h 1235"/>
                      <a:gd name="T4" fmla="*/ 318 w 549"/>
                      <a:gd name="T5" fmla="*/ 254 h 1235"/>
                      <a:gd name="T6" fmla="*/ 249 w 549"/>
                      <a:gd name="T7" fmla="*/ 377 h 1235"/>
                      <a:gd name="T8" fmla="*/ 88 w 549"/>
                      <a:gd name="T9" fmla="*/ 500 h 1235"/>
                      <a:gd name="T10" fmla="*/ 19 w 549"/>
                      <a:gd name="T11" fmla="*/ 661 h 1235"/>
                      <a:gd name="T12" fmla="*/ 19 w 549"/>
                      <a:gd name="T13" fmla="*/ 861 h 1235"/>
                      <a:gd name="T14" fmla="*/ 134 w 549"/>
                      <a:gd name="T15" fmla="*/ 1053 h 1235"/>
                      <a:gd name="T16" fmla="*/ 241 w 549"/>
                      <a:gd name="T17" fmla="*/ 1206 h 1235"/>
                      <a:gd name="T18" fmla="*/ 549 w 549"/>
                      <a:gd name="T19" fmla="*/ 1229 h 12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1235"/>
                      <a:gd name="T32" fmla="*/ 549 w 549"/>
                      <a:gd name="T33" fmla="*/ 1235 h 123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1235">
                        <a:moveTo>
                          <a:pt x="157" y="0"/>
                        </a:moveTo>
                        <a:cubicBezTo>
                          <a:pt x="212" y="33"/>
                          <a:pt x="268" y="66"/>
                          <a:pt x="295" y="108"/>
                        </a:cubicBezTo>
                        <a:cubicBezTo>
                          <a:pt x="322" y="150"/>
                          <a:pt x="326" y="209"/>
                          <a:pt x="318" y="254"/>
                        </a:cubicBezTo>
                        <a:cubicBezTo>
                          <a:pt x="310" y="299"/>
                          <a:pt x="287" y="336"/>
                          <a:pt x="249" y="377"/>
                        </a:cubicBezTo>
                        <a:cubicBezTo>
                          <a:pt x="211" y="418"/>
                          <a:pt x="126" y="453"/>
                          <a:pt x="88" y="500"/>
                        </a:cubicBezTo>
                        <a:cubicBezTo>
                          <a:pt x="50" y="547"/>
                          <a:pt x="30" y="601"/>
                          <a:pt x="19" y="661"/>
                        </a:cubicBezTo>
                        <a:cubicBezTo>
                          <a:pt x="8" y="721"/>
                          <a:pt x="0" y="796"/>
                          <a:pt x="19" y="861"/>
                        </a:cubicBezTo>
                        <a:cubicBezTo>
                          <a:pt x="38" y="926"/>
                          <a:pt x="97" y="996"/>
                          <a:pt x="134" y="1053"/>
                        </a:cubicBezTo>
                        <a:cubicBezTo>
                          <a:pt x="171" y="1110"/>
                          <a:pt x="172" y="1177"/>
                          <a:pt x="241" y="1206"/>
                        </a:cubicBezTo>
                        <a:cubicBezTo>
                          <a:pt x="310" y="1235"/>
                          <a:pt x="498" y="1227"/>
                          <a:pt x="549" y="1229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175" name="Freeform 31"/>
                  <p:cNvSpPr>
                    <a:spLocks/>
                  </p:cNvSpPr>
                  <p:nvPr/>
                </p:nvSpPr>
                <p:spPr bwMode="auto">
                  <a:xfrm flipH="1">
                    <a:off x="4401" y="2123"/>
                    <a:ext cx="549" cy="1235"/>
                  </a:xfrm>
                  <a:custGeom>
                    <a:avLst/>
                    <a:gdLst>
                      <a:gd name="T0" fmla="*/ 157 w 549"/>
                      <a:gd name="T1" fmla="*/ 0 h 1235"/>
                      <a:gd name="T2" fmla="*/ 295 w 549"/>
                      <a:gd name="T3" fmla="*/ 108 h 1235"/>
                      <a:gd name="T4" fmla="*/ 318 w 549"/>
                      <a:gd name="T5" fmla="*/ 254 h 1235"/>
                      <a:gd name="T6" fmla="*/ 249 w 549"/>
                      <a:gd name="T7" fmla="*/ 377 h 1235"/>
                      <a:gd name="T8" fmla="*/ 88 w 549"/>
                      <a:gd name="T9" fmla="*/ 500 h 1235"/>
                      <a:gd name="T10" fmla="*/ 19 w 549"/>
                      <a:gd name="T11" fmla="*/ 661 h 1235"/>
                      <a:gd name="T12" fmla="*/ 19 w 549"/>
                      <a:gd name="T13" fmla="*/ 861 h 1235"/>
                      <a:gd name="T14" fmla="*/ 134 w 549"/>
                      <a:gd name="T15" fmla="*/ 1053 h 1235"/>
                      <a:gd name="T16" fmla="*/ 241 w 549"/>
                      <a:gd name="T17" fmla="*/ 1206 h 1235"/>
                      <a:gd name="T18" fmla="*/ 549 w 549"/>
                      <a:gd name="T19" fmla="*/ 1229 h 12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1235"/>
                      <a:gd name="T32" fmla="*/ 549 w 549"/>
                      <a:gd name="T33" fmla="*/ 1235 h 123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1235">
                        <a:moveTo>
                          <a:pt x="157" y="0"/>
                        </a:moveTo>
                        <a:cubicBezTo>
                          <a:pt x="212" y="33"/>
                          <a:pt x="268" y="66"/>
                          <a:pt x="295" y="108"/>
                        </a:cubicBezTo>
                        <a:cubicBezTo>
                          <a:pt x="322" y="150"/>
                          <a:pt x="326" y="209"/>
                          <a:pt x="318" y="254"/>
                        </a:cubicBezTo>
                        <a:cubicBezTo>
                          <a:pt x="310" y="299"/>
                          <a:pt x="287" y="336"/>
                          <a:pt x="249" y="377"/>
                        </a:cubicBezTo>
                        <a:cubicBezTo>
                          <a:pt x="211" y="418"/>
                          <a:pt x="126" y="453"/>
                          <a:pt x="88" y="500"/>
                        </a:cubicBezTo>
                        <a:cubicBezTo>
                          <a:pt x="50" y="547"/>
                          <a:pt x="30" y="601"/>
                          <a:pt x="19" y="661"/>
                        </a:cubicBezTo>
                        <a:cubicBezTo>
                          <a:pt x="8" y="721"/>
                          <a:pt x="0" y="796"/>
                          <a:pt x="19" y="861"/>
                        </a:cubicBezTo>
                        <a:cubicBezTo>
                          <a:pt x="38" y="926"/>
                          <a:pt x="97" y="996"/>
                          <a:pt x="134" y="1053"/>
                        </a:cubicBezTo>
                        <a:cubicBezTo>
                          <a:pt x="171" y="1110"/>
                          <a:pt x="172" y="1177"/>
                          <a:pt x="241" y="1206"/>
                        </a:cubicBezTo>
                        <a:cubicBezTo>
                          <a:pt x="310" y="1235"/>
                          <a:pt x="498" y="1227"/>
                          <a:pt x="549" y="1229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17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5" y="2120"/>
                    <a:ext cx="760" cy="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17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18" y="2089"/>
                  <a:ext cx="34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lang="en-US" b="0"/>
                    <a:t>Det</a:t>
                  </a:r>
                </a:p>
              </p:txBody>
            </p:sp>
          </p:grpSp>
          <p:sp>
            <p:nvSpPr>
              <p:cNvPr id="90164" name="Text Box 34"/>
              <p:cNvSpPr txBox="1">
                <a:spLocks noChangeArrowheads="1"/>
              </p:cNvSpPr>
              <p:nvPr/>
            </p:nvSpPr>
            <p:spPr bwMode="auto">
              <a:xfrm>
                <a:off x="753" y="1476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  <p:sp>
            <p:nvSpPr>
              <p:cNvPr id="90165" name="Text Box 35"/>
              <p:cNvSpPr txBox="1">
                <a:spLocks noChangeArrowheads="1"/>
              </p:cNvSpPr>
              <p:nvPr/>
            </p:nvSpPr>
            <p:spPr bwMode="auto">
              <a:xfrm>
                <a:off x="995" y="1503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0166" name="Text Box 36"/>
              <p:cNvSpPr txBox="1">
                <a:spLocks noChangeArrowheads="1"/>
              </p:cNvSpPr>
              <p:nvPr/>
            </p:nvSpPr>
            <p:spPr bwMode="auto">
              <a:xfrm>
                <a:off x="676" y="1675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0167" name="Text Box 37"/>
              <p:cNvSpPr txBox="1">
                <a:spLocks noChangeArrowheads="1"/>
              </p:cNvSpPr>
              <p:nvPr/>
            </p:nvSpPr>
            <p:spPr bwMode="auto">
              <a:xfrm>
                <a:off x="841" y="1295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0168" name="Text Box 38"/>
              <p:cNvSpPr txBox="1">
                <a:spLocks noChangeArrowheads="1"/>
              </p:cNvSpPr>
              <p:nvPr/>
            </p:nvSpPr>
            <p:spPr bwMode="auto">
              <a:xfrm>
                <a:off x="869" y="1821"/>
                <a:ext cx="35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that</a:t>
                </a:r>
              </a:p>
            </p:txBody>
          </p:sp>
          <p:sp>
            <p:nvSpPr>
              <p:cNvPr id="90169" name="Text Box 39"/>
              <p:cNvSpPr txBox="1">
                <a:spLocks noChangeArrowheads="1"/>
              </p:cNvSpPr>
              <p:nvPr/>
            </p:nvSpPr>
            <p:spPr bwMode="auto">
              <a:xfrm>
                <a:off x="849" y="1572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  <p:sp>
            <p:nvSpPr>
              <p:cNvPr id="90170" name="Text Box 40"/>
              <p:cNvSpPr txBox="1">
                <a:spLocks noChangeArrowheads="1"/>
              </p:cNvSpPr>
              <p:nvPr/>
            </p:nvSpPr>
            <p:spPr bwMode="auto">
              <a:xfrm>
                <a:off x="1082" y="1653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0171" name="Text Box 41"/>
              <p:cNvSpPr txBox="1">
                <a:spLocks noChangeArrowheads="1"/>
              </p:cNvSpPr>
              <p:nvPr/>
            </p:nvSpPr>
            <p:spPr bwMode="auto">
              <a:xfrm>
                <a:off x="945" y="1668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3799" y="2135"/>
              <a:ext cx="829" cy="797"/>
              <a:chOff x="3852" y="2120"/>
              <a:chExt cx="1098" cy="1242"/>
            </a:xfrm>
          </p:grpSpPr>
          <p:sp>
            <p:nvSpPr>
              <p:cNvPr id="90160" name="Freeform 43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61" name="Freeform 44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62" name="Line 45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29" name="Text Box 46"/>
            <p:cNvSpPr txBox="1">
              <a:spLocks noChangeArrowheads="1"/>
            </p:cNvSpPr>
            <p:nvPr/>
          </p:nvSpPr>
          <p:spPr bwMode="auto">
            <a:xfrm>
              <a:off x="4001" y="2935"/>
              <a:ext cx="43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Verb</a:t>
              </a:r>
            </a:p>
          </p:txBody>
        </p:sp>
        <p:sp>
          <p:nvSpPr>
            <p:cNvPr id="90130" name="Text Box 47"/>
            <p:cNvSpPr txBox="1">
              <a:spLocks noChangeArrowheads="1"/>
            </p:cNvSpPr>
            <p:nvPr/>
          </p:nvSpPr>
          <p:spPr bwMode="auto">
            <a:xfrm>
              <a:off x="4075" y="2144"/>
              <a:ext cx="2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bit</a:t>
              </a:r>
            </a:p>
          </p:txBody>
        </p:sp>
        <p:sp>
          <p:nvSpPr>
            <p:cNvPr id="90131" name="Text Box 48"/>
            <p:cNvSpPr txBox="1">
              <a:spLocks noChangeArrowheads="1"/>
            </p:cNvSpPr>
            <p:nvPr/>
          </p:nvSpPr>
          <p:spPr bwMode="auto">
            <a:xfrm>
              <a:off x="3837" y="2413"/>
              <a:ext cx="3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ate</a:t>
              </a:r>
            </a:p>
          </p:txBody>
        </p:sp>
        <p:sp>
          <p:nvSpPr>
            <p:cNvPr id="90132" name="Text Box 49"/>
            <p:cNvSpPr txBox="1">
              <a:spLocks noChangeArrowheads="1"/>
            </p:cNvSpPr>
            <p:nvPr/>
          </p:nvSpPr>
          <p:spPr bwMode="auto">
            <a:xfrm>
              <a:off x="4082" y="2358"/>
              <a:ext cx="36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saw</a:t>
              </a:r>
            </a:p>
          </p:txBody>
        </p:sp>
        <p:sp>
          <p:nvSpPr>
            <p:cNvPr id="90133" name="Text Box 50"/>
            <p:cNvSpPr txBox="1">
              <a:spLocks noChangeArrowheads="1"/>
            </p:cNvSpPr>
            <p:nvPr/>
          </p:nvSpPr>
          <p:spPr bwMode="auto">
            <a:xfrm>
              <a:off x="4036" y="2500"/>
              <a:ext cx="54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played</a:t>
              </a:r>
            </a:p>
          </p:txBody>
        </p:sp>
        <p:sp>
          <p:nvSpPr>
            <p:cNvPr id="90134" name="Text Box 51"/>
            <p:cNvSpPr txBox="1">
              <a:spLocks noChangeArrowheads="1"/>
            </p:cNvSpPr>
            <p:nvPr/>
          </p:nvSpPr>
          <p:spPr bwMode="auto">
            <a:xfrm>
              <a:off x="3907" y="2658"/>
              <a:ext cx="2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hit</a:t>
              </a:r>
            </a:p>
          </p:txBody>
        </p:sp>
        <p:sp>
          <p:nvSpPr>
            <p:cNvPr id="90135" name="Freeform 52"/>
            <p:cNvSpPr>
              <a:spLocks/>
            </p:cNvSpPr>
            <p:nvPr/>
          </p:nvSpPr>
          <p:spPr bwMode="auto">
            <a:xfrm>
              <a:off x="1321" y="1951"/>
              <a:ext cx="983" cy="258"/>
            </a:xfrm>
            <a:custGeom>
              <a:avLst/>
              <a:gdLst>
                <a:gd name="T0" fmla="*/ 0 w 983"/>
                <a:gd name="T1" fmla="*/ 38 h 258"/>
                <a:gd name="T2" fmla="*/ 253 w 983"/>
                <a:gd name="T3" fmla="*/ 215 h 258"/>
                <a:gd name="T4" fmla="*/ 614 w 983"/>
                <a:gd name="T5" fmla="*/ 222 h 258"/>
                <a:gd name="T6" fmla="*/ 983 w 983"/>
                <a:gd name="T7" fmla="*/ 0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3"/>
                <a:gd name="T13" fmla="*/ 0 h 258"/>
                <a:gd name="T14" fmla="*/ 983 w 98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3" h="258">
                  <a:moveTo>
                    <a:pt x="0" y="38"/>
                  </a:moveTo>
                  <a:cubicBezTo>
                    <a:pt x="75" y="111"/>
                    <a:pt x="151" y="184"/>
                    <a:pt x="253" y="215"/>
                  </a:cubicBezTo>
                  <a:cubicBezTo>
                    <a:pt x="355" y="246"/>
                    <a:pt x="492" y="258"/>
                    <a:pt x="614" y="222"/>
                  </a:cubicBezTo>
                  <a:cubicBezTo>
                    <a:pt x="736" y="186"/>
                    <a:pt x="859" y="93"/>
                    <a:pt x="98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36" name="Text Box 53"/>
            <p:cNvSpPr txBox="1">
              <a:spLocks noChangeArrowheads="1"/>
            </p:cNvSpPr>
            <p:nvPr/>
          </p:nvSpPr>
          <p:spPr bwMode="auto">
            <a:xfrm>
              <a:off x="1585" y="1968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0.95</a:t>
              </a:r>
            </a:p>
          </p:txBody>
        </p:sp>
        <p:sp>
          <p:nvSpPr>
            <p:cNvPr id="90137" name="Freeform 54"/>
            <p:cNvSpPr>
              <a:spLocks/>
            </p:cNvSpPr>
            <p:nvPr/>
          </p:nvSpPr>
          <p:spPr bwMode="auto">
            <a:xfrm>
              <a:off x="2949" y="1943"/>
              <a:ext cx="929" cy="507"/>
            </a:xfrm>
            <a:custGeom>
              <a:avLst/>
              <a:gdLst>
                <a:gd name="T0" fmla="*/ 0 w 929"/>
                <a:gd name="T1" fmla="*/ 0 h 507"/>
                <a:gd name="T2" fmla="*/ 207 w 929"/>
                <a:gd name="T3" fmla="*/ 238 h 507"/>
                <a:gd name="T4" fmla="*/ 499 w 929"/>
                <a:gd name="T5" fmla="*/ 422 h 507"/>
                <a:gd name="T6" fmla="*/ 929 w 929"/>
                <a:gd name="T7" fmla="*/ 507 h 5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9"/>
                <a:gd name="T13" fmla="*/ 0 h 507"/>
                <a:gd name="T14" fmla="*/ 929 w 929"/>
                <a:gd name="T15" fmla="*/ 507 h 5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9" h="507">
                  <a:moveTo>
                    <a:pt x="0" y="0"/>
                  </a:moveTo>
                  <a:cubicBezTo>
                    <a:pt x="62" y="84"/>
                    <a:pt x="124" y="168"/>
                    <a:pt x="207" y="238"/>
                  </a:cubicBezTo>
                  <a:cubicBezTo>
                    <a:pt x="290" y="308"/>
                    <a:pt x="379" y="377"/>
                    <a:pt x="499" y="422"/>
                  </a:cubicBezTo>
                  <a:cubicBezTo>
                    <a:pt x="619" y="467"/>
                    <a:pt x="860" y="493"/>
                    <a:pt x="929" y="50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38" name="Freeform 55"/>
            <p:cNvSpPr>
              <a:spLocks/>
            </p:cNvSpPr>
            <p:nvPr/>
          </p:nvSpPr>
          <p:spPr bwMode="auto">
            <a:xfrm>
              <a:off x="1344" y="1223"/>
              <a:ext cx="975" cy="359"/>
            </a:xfrm>
            <a:custGeom>
              <a:avLst/>
              <a:gdLst>
                <a:gd name="T0" fmla="*/ 975 w 975"/>
                <a:gd name="T1" fmla="*/ 106 h 536"/>
                <a:gd name="T2" fmla="*/ 668 w 975"/>
                <a:gd name="T3" fmla="*/ 17 h 536"/>
                <a:gd name="T4" fmla="*/ 307 w 975"/>
                <a:gd name="T5" fmla="*/ 15 h 536"/>
                <a:gd name="T6" fmla="*/ 0 w 975"/>
                <a:gd name="T7" fmla="*/ 108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5"/>
                <a:gd name="T13" fmla="*/ 0 h 536"/>
                <a:gd name="T14" fmla="*/ 975 w 975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5" h="536">
                  <a:moveTo>
                    <a:pt x="975" y="528"/>
                  </a:moveTo>
                  <a:cubicBezTo>
                    <a:pt x="877" y="343"/>
                    <a:pt x="779" y="158"/>
                    <a:pt x="668" y="83"/>
                  </a:cubicBezTo>
                  <a:cubicBezTo>
                    <a:pt x="557" y="8"/>
                    <a:pt x="418" y="0"/>
                    <a:pt x="307" y="75"/>
                  </a:cubicBezTo>
                  <a:cubicBezTo>
                    <a:pt x="196" y="150"/>
                    <a:pt x="52" y="458"/>
                    <a:pt x="0" y="5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39" name="Text Box 56"/>
            <p:cNvSpPr txBox="1">
              <a:spLocks noChangeArrowheads="1"/>
            </p:cNvSpPr>
            <p:nvPr/>
          </p:nvSpPr>
          <p:spPr bwMode="auto">
            <a:xfrm>
              <a:off x="1662" y="1007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0.05</a:t>
              </a:r>
            </a:p>
          </p:txBody>
        </p:sp>
        <p:sp>
          <p:nvSpPr>
            <p:cNvPr id="90140" name="Text Box 57"/>
            <p:cNvSpPr txBox="1">
              <a:spLocks noChangeArrowheads="1"/>
            </p:cNvSpPr>
            <p:nvPr/>
          </p:nvSpPr>
          <p:spPr bwMode="auto">
            <a:xfrm>
              <a:off x="3280" y="2071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0.9</a:t>
              </a:r>
            </a:p>
          </p:txBody>
        </p:sp>
        <p:sp>
          <p:nvSpPr>
            <p:cNvPr id="90141" name="Text Box 58"/>
            <p:cNvSpPr txBox="1">
              <a:spLocks noChangeArrowheads="1"/>
            </p:cNvSpPr>
            <p:nvPr/>
          </p:nvSpPr>
          <p:spPr bwMode="auto">
            <a:xfrm>
              <a:off x="4137" y="2654"/>
              <a:ext cx="4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gave</a:t>
              </a:r>
            </a:p>
          </p:txBody>
        </p:sp>
        <p:sp>
          <p:nvSpPr>
            <p:cNvPr id="90142" name="Freeform 59"/>
            <p:cNvSpPr>
              <a:spLocks/>
            </p:cNvSpPr>
            <p:nvPr/>
          </p:nvSpPr>
          <p:spPr bwMode="auto">
            <a:xfrm>
              <a:off x="1190" y="2081"/>
              <a:ext cx="2612" cy="620"/>
            </a:xfrm>
            <a:custGeom>
              <a:avLst/>
              <a:gdLst>
                <a:gd name="T0" fmla="*/ 0 w 2612"/>
                <a:gd name="T1" fmla="*/ 0 h 620"/>
                <a:gd name="T2" fmla="*/ 400 w 2612"/>
                <a:gd name="T3" fmla="*/ 354 h 620"/>
                <a:gd name="T4" fmla="*/ 1467 w 2612"/>
                <a:gd name="T5" fmla="*/ 392 h 620"/>
                <a:gd name="T6" fmla="*/ 2174 w 2612"/>
                <a:gd name="T7" fmla="*/ 584 h 620"/>
                <a:gd name="T8" fmla="*/ 2612 w 2612"/>
                <a:gd name="T9" fmla="*/ 60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2"/>
                <a:gd name="T16" fmla="*/ 0 h 620"/>
                <a:gd name="T17" fmla="*/ 2612 w 2612"/>
                <a:gd name="T18" fmla="*/ 620 h 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2" h="620">
                  <a:moveTo>
                    <a:pt x="0" y="0"/>
                  </a:moveTo>
                  <a:cubicBezTo>
                    <a:pt x="78" y="144"/>
                    <a:pt x="156" y="289"/>
                    <a:pt x="400" y="354"/>
                  </a:cubicBezTo>
                  <a:cubicBezTo>
                    <a:pt x="644" y="419"/>
                    <a:pt x="1171" y="354"/>
                    <a:pt x="1467" y="392"/>
                  </a:cubicBezTo>
                  <a:cubicBezTo>
                    <a:pt x="1763" y="430"/>
                    <a:pt x="1983" y="548"/>
                    <a:pt x="2174" y="584"/>
                  </a:cubicBezTo>
                  <a:cubicBezTo>
                    <a:pt x="2365" y="620"/>
                    <a:pt x="2488" y="613"/>
                    <a:pt x="2612" y="60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43" name="Text Box 60"/>
            <p:cNvSpPr txBox="1">
              <a:spLocks noChangeArrowheads="1"/>
            </p:cNvSpPr>
            <p:nvPr/>
          </p:nvSpPr>
          <p:spPr bwMode="auto">
            <a:xfrm>
              <a:off x="2627" y="2494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0.05</a:t>
              </a:r>
            </a:p>
          </p:txBody>
        </p:sp>
        <p:sp>
          <p:nvSpPr>
            <p:cNvPr id="90144" name="Oval 61"/>
            <p:cNvSpPr>
              <a:spLocks noChangeArrowheads="1"/>
            </p:cNvSpPr>
            <p:nvPr/>
          </p:nvSpPr>
          <p:spPr bwMode="auto">
            <a:xfrm>
              <a:off x="5084" y="2250"/>
              <a:ext cx="499" cy="4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0145" name="Text Box 62"/>
            <p:cNvSpPr txBox="1">
              <a:spLocks noChangeArrowheads="1"/>
            </p:cNvSpPr>
            <p:nvPr/>
          </p:nvSpPr>
          <p:spPr bwMode="auto">
            <a:xfrm>
              <a:off x="5155" y="2313"/>
              <a:ext cx="3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stop</a:t>
              </a:r>
            </a:p>
          </p:txBody>
        </p:sp>
        <p:sp>
          <p:nvSpPr>
            <p:cNvPr id="90146" name="Freeform 63"/>
            <p:cNvSpPr>
              <a:spLocks/>
            </p:cNvSpPr>
            <p:nvPr/>
          </p:nvSpPr>
          <p:spPr bwMode="auto">
            <a:xfrm>
              <a:off x="4531" y="2146"/>
              <a:ext cx="691" cy="289"/>
            </a:xfrm>
            <a:custGeom>
              <a:avLst/>
              <a:gdLst>
                <a:gd name="T0" fmla="*/ 0 w 691"/>
                <a:gd name="T1" fmla="*/ 289 h 289"/>
                <a:gd name="T2" fmla="*/ 146 w 691"/>
                <a:gd name="T3" fmla="*/ 150 h 289"/>
                <a:gd name="T4" fmla="*/ 423 w 691"/>
                <a:gd name="T5" fmla="*/ 4 h 289"/>
                <a:gd name="T6" fmla="*/ 691 w 691"/>
                <a:gd name="T7" fmla="*/ 127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1"/>
                <a:gd name="T13" fmla="*/ 0 h 289"/>
                <a:gd name="T14" fmla="*/ 691 w 69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1" h="289">
                  <a:moveTo>
                    <a:pt x="0" y="289"/>
                  </a:moveTo>
                  <a:cubicBezTo>
                    <a:pt x="38" y="243"/>
                    <a:pt x="76" y="197"/>
                    <a:pt x="146" y="150"/>
                  </a:cubicBezTo>
                  <a:cubicBezTo>
                    <a:pt x="216" y="103"/>
                    <a:pt x="332" y="8"/>
                    <a:pt x="423" y="4"/>
                  </a:cubicBezTo>
                  <a:cubicBezTo>
                    <a:pt x="514" y="0"/>
                    <a:pt x="649" y="106"/>
                    <a:pt x="691" y="12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47" name="Text Box 64"/>
            <p:cNvSpPr txBox="1">
              <a:spLocks noChangeArrowheads="1"/>
            </p:cNvSpPr>
            <p:nvPr/>
          </p:nvSpPr>
          <p:spPr bwMode="auto">
            <a:xfrm>
              <a:off x="4743" y="1883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0.5</a:t>
              </a:r>
            </a:p>
          </p:txBody>
        </p:sp>
        <p:sp>
          <p:nvSpPr>
            <p:cNvPr id="90148" name="Freeform 65"/>
            <p:cNvSpPr>
              <a:spLocks/>
            </p:cNvSpPr>
            <p:nvPr/>
          </p:nvSpPr>
          <p:spPr bwMode="auto">
            <a:xfrm>
              <a:off x="2880" y="1186"/>
              <a:ext cx="2527" cy="1072"/>
            </a:xfrm>
            <a:custGeom>
              <a:avLst/>
              <a:gdLst>
                <a:gd name="T0" fmla="*/ 0 w 2527"/>
                <a:gd name="T1" fmla="*/ 358 h 1072"/>
                <a:gd name="T2" fmla="*/ 684 w 2527"/>
                <a:gd name="T3" fmla="*/ 104 h 1072"/>
                <a:gd name="T4" fmla="*/ 1574 w 2527"/>
                <a:gd name="T5" fmla="*/ 27 h 1072"/>
                <a:gd name="T6" fmla="*/ 2335 w 2527"/>
                <a:gd name="T7" fmla="*/ 266 h 1072"/>
                <a:gd name="T8" fmla="*/ 2527 w 2527"/>
                <a:gd name="T9" fmla="*/ 1072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7"/>
                <a:gd name="T16" fmla="*/ 0 h 1072"/>
                <a:gd name="T17" fmla="*/ 2527 w 2527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7" h="1072">
                  <a:moveTo>
                    <a:pt x="0" y="358"/>
                  </a:moveTo>
                  <a:cubicBezTo>
                    <a:pt x="211" y="258"/>
                    <a:pt x="422" y="159"/>
                    <a:pt x="684" y="104"/>
                  </a:cubicBezTo>
                  <a:cubicBezTo>
                    <a:pt x="946" y="49"/>
                    <a:pt x="1299" y="0"/>
                    <a:pt x="1574" y="27"/>
                  </a:cubicBezTo>
                  <a:cubicBezTo>
                    <a:pt x="1849" y="54"/>
                    <a:pt x="2176" y="92"/>
                    <a:pt x="2335" y="266"/>
                  </a:cubicBezTo>
                  <a:cubicBezTo>
                    <a:pt x="2494" y="440"/>
                    <a:pt x="2496" y="938"/>
                    <a:pt x="2527" y="107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49" name="Text Box 66"/>
            <p:cNvSpPr txBox="1">
              <a:spLocks noChangeArrowheads="1"/>
            </p:cNvSpPr>
            <p:nvPr/>
          </p:nvSpPr>
          <p:spPr bwMode="auto">
            <a:xfrm>
              <a:off x="3667" y="1222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0150" name="Freeform 67"/>
            <p:cNvSpPr>
              <a:spLocks/>
            </p:cNvSpPr>
            <p:nvPr/>
          </p:nvSpPr>
          <p:spPr bwMode="auto">
            <a:xfrm>
              <a:off x="2204" y="2857"/>
              <a:ext cx="1705" cy="481"/>
            </a:xfrm>
            <a:custGeom>
              <a:avLst/>
              <a:gdLst>
                <a:gd name="T0" fmla="*/ 0 w 1705"/>
                <a:gd name="T1" fmla="*/ 292 h 481"/>
                <a:gd name="T2" fmla="*/ 315 w 1705"/>
                <a:gd name="T3" fmla="*/ 399 h 481"/>
                <a:gd name="T4" fmla="*/ 1121 w 1705"/>
                <a:gd name="T5" fmla="*/ 415 h 481"/>
                <a:gd name="T6" fmla="*/ 1705 w 1705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5"/>
                <a:gd name="T13" fmla="*/ 0 h 481"/>
                <a:gd name="T14" fmla="*/ 1705 w 1705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5" h="481">
                  <a:moveTo>
                    <a:pt x="0" y="292"/>
                  </a:moveTo>
                  <a:cubicBezTo>
                    <a:pt x="64" y="335"/>
                    <a:pt x="128" y="379"/>
                    <a:pt x="315" y="399"/>
                  </a:cubicBezTo>
                  <a:cubicBezTo>
                    <a:pt x="502" y="419"/>
                    <a:pt x="889" y="481"/>
                    <a:pt x="1121" y="415"/>
                  </a:cubicBezTo>
                  <a:cubicBezTo>
                    <a:pt x="1353" y="349"/>
                    <a:pt x="1529" y="174"/>
                    <a:pt x="170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51" name="Text Box 68"/>
            <p:cNvSpPr txBox="1">
              <a:spLocks noChangeArrowheads="1"/>
            </p:cNvSpPr>
            <p:nvPr/>
          </p:nvSpPr>
          <p:spPr bwMode="auto">
            <a:xfrm>
              <a:off x="2662" y="3050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0.8</a:t>
              </a:r>
            </a:p>
          </p:txBody>
        </p:sp>
        <p:sp>
          <p:nvSpPr>
            <p:cNvPr id="90152" name="Freeform 69"/>
            <p:cNvSpPr>
              <a:spLocks/>
            </p:cNvSpPr>
            <p:nvPr/>
          </p:nvSpPr>
          <p:spPr bwMode="auto">
            <a:xfrm>
              <a:off x="2066" y="2665"/>
              <a:ext cx="3195" cy="974"/>
            </a:xfrm>
            <a:custGeom>
              <a:avLst/>
              <a:gdLst>
                <a:gd name="T0" fmla="*/ 0 w 3195"/>
                <a:gd name="T1" fmla="*/ 683 h 974"/>
                <a:gd name="T2" fmla="*/ 1060 w 3195"/>
                <a:gd name="T3" fmla="*/ 868 h 974"/>
                <a:gd name="T4" fmla="*/ 1943 w 3195"/>
                <a:gd name="T5" fmla="*/ 829 h 974"/>
                <a:gd name="T6" fmla="*/ 3195 w 3195"/>
                <a:gd name="T7" fmla="*/ 0 h 9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5"/>
                <a:gd name="T13" fmla="*/ 0 h 974"/>
                <a:gd name="T14" fmla="*/ 3195 w 3195"/>
                <a:gd name="T15" fmla="*/ 974 h 9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5" h="974">
                  <a:moveTo>
                    <a:pt x="0" y="683"/>
                  </a:moveTo>
                  <a:cubicBezTo>
                    <a:pt x="368" y="763"/>
                    <a:pt x="736" y="844"/>
                    <a:pt x="1060" y="868"/>
                  </a:cubicBezTo>
                  <a:cubicBezTo>
                    <a:pt x="1384" y="892"/>
                    <a:pt x="1587" y="974"/>
                    <a:pt x="1943" y="829"/>
                  </a:cubicBezTo>
                  <a:cubicBezTo>
                    <a:pt x="2299" y="684"/>
                    <a:pt x="2747" y="342"/>
                    <a:pt x="319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53" name="Text Box 70"/>
            <p:cNvSpPr txBox="1">
              <a:spLocks noChangeArrowheads="1"/>
            </p:cNvSpPr>
            <p:nvPr/>
          </p:nvSpPr>
          <p:spPr bwMode="auto">
            <a:xfrm>
              <a:off x="3283" y="3350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0154" name="Text Box 71"/>
            <p:cNvSpPr txBox="1">
              <a:spLocks noChangeArrowheads="1"/>
            </p:cNvSpPr>
            <p:nvPr/>
          </p:nvSpPr>
          <p:spPr bwMode="auto">
            <a:xfrm>
              <a:off x="1013" y="2854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0155" name="Freeform 72"/>
            <p:cNvSpPr>
              <a:spLocks/>
            </p:cNvSpPr>
            <p:nvPr/>
          </p:nvSpPr>
          <p:spPr bwMode="auto">
            <a:xfrm>
              <a:off x="506" y="1905"/>
              <a:ext cx="892" cy="1282"/>
            </a:xfrm>
            <a:custGeom>
              <a:avLst/>
              <a:gdLst>
                <a:gd name="T0" fmla="*/ 892 w 892"/>
                <a:gd name="T1" fmla="*/ 1282 h 1282"/>
                <a:gd name="T2" fmla="*/ 569 w 892"/>
                <a:gd name="T3" fmla="*/ 1190 h 1282"/>
                <a:gd name="T4" fmla="*/ 147 w 892"/>
                <a:gd name="T5" fmla="*/ 921 h 1282"/>
                <a:gd name="T6" fmla="*/ 1 w 892"/>
                <a:gd name="T7" fmla="*/ 583 h 1282"/>
                <a:gd name="T8" fmla="*/ 139 w 892"/>
                <a:gd name="T9" fmla="*/ 0 h 1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2"/>
                <a:gd name="T16" fmla="*/ 0 h 1282"/>
                <a:gd name="T17" fmla="*/ 892 w 892"/>
                <a:gd name="T18" fmla="*/ 1282 h 1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2" h="1282">
                  <a:moveTo>
                    <a:pt x="892" y="1282"/>
                  </a:moveTo>
                  <a:cubicBezTo>
                    <a:pt x="792" y="1266"/>
                    <a:pt x="693" y="1250"/>
                    <a:pt x="569" y="1190"/>
                  </a:cubicBezTo>
                  <a:cubicBezTo>
                    <a:pt x="445" y="1130"/>
                    <a:pt x="242" y="1022"/>
                    <a:pt x="147" y="921"/>
                  </a:cubicBezTo>
                  <a:cubicBezTo>
                    <a:pt x="52" y="820"/>
                    <a:pt x="2" y="736"/>
                    <a:pt x="1" y="583"/>
                  </a:cubicBezTo>
                  <a:cubicBezTo>
                    <a:pt x="0" y="430"/>
                    <a:pt x="69" y="215"/>
                    <a:pt x="13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56" name="Freeform 73"/>
            <p:cNvSpPr>
              <a:spLocks/>
            </p:cNvSpPr>
            <p:nvPr/>
          </p:nvSpPr>
          <p:spPr bwMode="auto">
            <a:xfrm>
              <a:off x="315" y="1743"/>
              <a:ext cx="3702" cy="2102"/>
            </a:xfrm>
            <a:custGeom>
              <a:avLst/>
              <a:gdLst>
                <a:gd name="T0" fmla="*/ 3702 w 3702"/>
                <a:gd name="T1" fmla="*/ 1175 h 2102"/>
                <a:gd name="T2" fmla="*/ 3364 w 3702"/>
                <a:gd name="T3" fmla="*/ 1905 h 2102"/>
                <a:gd name="T4" fmla="*/ 3164 w 3702"/>
                <a:gd name="T5" fmla="*/ 2051 h 2102"/>
                <a:gd name="T6" fmla="*/ 2895 w 3702"/>
                <a:gd name="T7" fmla="*/ 2097 h 2102"/>
                <a:gd name="T8" fmla="*/ 1290 w 3702"/>
                <a:gd name="T9" fmla="*/ 2059 h 2102"/>
                <a:gd name="T10" fmla="*/ 607 w 3702"/>
                <a:gd name="T11" fmla="*/ 1836 h 2102"/>
                <a:gd name="T12" fmla="*/ 345 w 3702"/>
                <a:gd name="T13" fmla="*/ 1498 h 2102"/>
                <a:gd name="T14" fmla="*/ 100 w 3702"/>
                <a:gd name="T15" fmla="*/ 976 h 2102"/>
                <a:gd name="T16" fmla="*/ 31 w 3702"/>
                <a:gd name="T17" fmla="*/ 300 h 2102"/>
                <a:gd name="T18" fmla="*/ 284 w 3702"/>
                <a:gd name="T19" fmla="*/ 0 h 2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2"/>
                <a:gd name="T31" fmla="*/ 0 h 2102"/>
                <a:gd name="T32" fmla="*/ 3702 w 3702"/>
                <a:gd name="T33" fmla="*/ 2102 h 2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2" h="2102">
                  <a:moveTo>
                    <a:pt x="3702" y="1175"/>
                  </a:moveTo>
                  <a:cubicBezTo>
                    <a:pt x="3578" y="1467"/>
                    <a:pt x="3454" y="1759"/>
                    <a:pt x="3364" y="1905"/>
                  </a:cubicBezTo>
                  <a:cubicBezTo>
                    <a:pt x="3274" y="2051"/>
                    <a:pt x="3242" y="2019"/>
                    <a:pt x="3164" y="2051"/>
                  </a:cubicBezTo>
                  <a:cubicBezTo>
                    <a:pt x="3086" y="2083"/>
                    <a:pt x="3207" y="2096"/>
                    <a:pt x="2895" y="2097"/>
                  </a:cubicBezTo>
                  <a:cubicBezTo>
                    <a:pt x="2583" y="2098"/>
                    <a:pt x="1671" y="2102"/>
                    <a:pt x="1290" y="2059"/>
                  </a:cubicBezTo>
                  <a:cubicBezTo>
                    <a:pt x="909" y="2016"/>
                    <a:pt x="765" y="1930"/>
                    <a:pt x="607" y="1836"/>
                  </a:cubicBezTo>
                  <a:cubicBezTo>
                    <a:pt x="449" y="1742"/>
                    <a:pt x="429" y="1641"/>
                    <a:pt x="345" y="1498"/>
                  </a:cubicBezTo>
                  <a:cubicBezTo>
                    <a:pt x="261" y="1355"/>
                    <a:pt x="152" y="1176"/>
                    <a:pt x="100" y="976"/>
                  </a:cubicBezTo>
                  <a:cubicBezTo>
                    <a:pt x="48" y="776"/>
                    <a:pt x="0" y="463"/>
                    <a:pt x="31" y="300"/>
                  </a:cubicBezTo>
                  <a:cubicBezTo>
                    <a:pt x="62" y="137"/>
                    <a:pt x="173" y="68"/>
                    <a:pt x="28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57" name="Text Box 74"/>
            <p:cNvSpPr txBox="1">
              <a:spLocks noChangeArrowheads="1"/>
            </p:cNvSpPr>
            <p:nvPr/>
          </p:nvSpPr>
          <p:spPr bwMode="auto">
            <a:xfrm>
              <a:off x="2453" y="3626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0.25</a:t>
              </a:r>
            </a:p>
          </p:txBody>
        </p:sp>
        <p:sp>
          <p:nvSpPr>
            <p:cNvPr id="90158" name="Freeform 75"/>
            <p:cNvSpPr>
              <a:spLocks/>
            </p:cNvSpPr>
            <p:nvPr/>
          </p:nvSpPr>
          <p:spPr bwMode="auto">
            <a:xfrm>
              <a:off x="2028" y="2734"/>
              <a:ext cx="1820" cy="226"/>
            </a:xfrm>
            <a:custGeom>
              <a:avLst/>
              <a:gdLst>
                <a:gd name="T0" fmla="*/ 1820 w 1820"/>
                <a:gd name="T1" fmla="*/ 0 h 226"/>
                <a:gd name="T2" fmla="*/ 1259 w 1820"/>
                <a:gd name="T3" fmla="*/ 192 h 226"/>
                <a:gd name="T4" fmla="*/ 744 w 1820"/>
                <a:gd name="T5" fmla="*/ 207 h 226"/>
                <a:gd name="T6" fmla="*/ 307 w 1820"/>
                <a:gd name="T7" fmla="*/ 100 h 226"/>
                <a:gd name="T8" fmla="*/ 0 w 1820"/>
                <a:gd name="T9" fmla="*/ 123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0"/>
                <a:gd name="T16" fmla="*/ 0 h 226"/>
                <a:gd name="T17" fmla="*/ 1820 w 182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0" h="226">
                  <a:moveTo>
                    <a:pt x="1820" y="0"/>
                  </a:moveTo>
                  <a:cubicBezTo>
                    <a:pt x="1629" y="79"/>
                    <a:pt x="1438" y="158"/>
                    <a:pt x="1259" y="192"/>
                  </a:cubicBezTo>
                  <a:cubicBezTo>
                    <a:pt x="1080" y="226"/>
                    <a:pt x="903" y="222"/>
                    <a:pt x="744" y="207"/>
                  </a:cubicBezTo>
                  <a:cubicBezTo>
                    <a:pt x="585" y="192"/>
                    <a:pt x="431" y="114"/>
                    <a:pt x="307" y="100"/>
                  </a:cubicBezTo>
                  <a:cubicBezTo>
                    <a:pt x="183" y="86"/>
                    <a:pt x="91" y="104"/>
                    <a:pt x="0" y="12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0159" name="Text Box 76"/>
            <p:cNvSpPr txBox="1">
              <a:spLocks noChangeArrowheads="1"/>
            </p:cNvSpPr>
            <p:nvPr/>
          </p:nvSpPr>
          <p:spPr bwMode="auto">
            <a:xfrm>
              <a:off x="3072" y="2723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0.25</a:t>
              </a:r>
            </a:p>
          </p:txBody>
        </p:sp>
      </p:grpSp>
      <p:sp>
        <p:nvSpPr>
          <p:cNvPr id="90117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0118" name="TextBox 80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0119" name="Freeform 82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0120" name="Straight Arrow Connector 84"/>
          <p:cNvCxnSpPr>
            <a:cxnSpLocks noChangeShapeType="1"/>
            <a:stCxn id="90117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1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0122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0123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0124" name="Freeform 91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D8C3-F483-F749-B9BE-2D6A2133FD9E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763CF-CE17-4B4F-BE2F-8FE3C3D8E121}" type="slidenum">
              <a:rPr lang="en-US" smtClean="0">
                <a:latin typeface="Helvetica" pitchFamily="64" charset="0"/>
              </a:rPr>
              <a:pPr/>
              <a:t>9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9408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409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410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9335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9405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406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407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9340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9341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9342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9343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9344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9345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9346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9402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403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404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9401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9348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9349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9350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9351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9352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9353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9354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9355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9397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398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9399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9357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9358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9359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9360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9361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9362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9363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64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9365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66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67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9368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9369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9370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71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9372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9373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9374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75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9376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77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9378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79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9380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81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9382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9383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84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85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9386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387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9388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233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 the apple</a:t>
            </a:r>
          </a:p>
        </p:txBody>
      </p:sp>
      <p:sp>
        <p:nvSpPr>
          <p:cNvPr id="99389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9390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9391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9392" name="Straight Arrow Connector 88"/>
          <p:cNvCxnSpPr>
            <a:cxnSpLocks noChangeShapeType="1"/>
            <a:stCxn id="99389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393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9395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9396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DB20-7384-DE44-9D2F-D2BE28088627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D8D67-DE91-47B1-A449-71E2496C3D40}" type="slidenum">
              <a:rPr lang="en-US" smtClean="0">
                <a:latin typeface="Helvetica" pitchFamily="64" charset="0"/>
              </a:rPr>
              <a:pPr/>
              <a:t>10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100432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33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34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0357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100358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100362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100429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30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31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0364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100365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100366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100367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100368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100369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100370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100426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427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428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425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100372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100373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100374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100375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100376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100377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100378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100379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100421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22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0423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0381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100382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100383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100384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100385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100386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100387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388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100389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390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391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100392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100393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100394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395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100396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0397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100398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399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100400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01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100402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03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100404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05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100406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100407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08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09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100410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0411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100412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233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 the apple</a:t>
            </a:r>
          </a:p>
        </p:txBody>
      </p:sp>
      <p:sp>
        <p:nvSpPr>
          <p:cNvPr id="100413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0414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00415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100416" name="Straight Arrow Connector 88"/>
          <p:cNvCxnSpPr>
            <a:cxnSpLocks noChangeShapeType="1"/>
            <a:stCxn id="100413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417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100418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100419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100420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Supervised HMM Training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If training sequences are labeled (tagged) with the underlying state sequences that generated them, then the parameters, λ={A,B} can all be estimated directly.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F9B3-16F8-B34A-87A2-D2B2D4189B6E}" type="datetime1">
              <a:rPr lang="en-US" smtClean="0"/>
              <a:t>6/19/16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1228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20D33-6211-49F3-9694-DF8C0BDE5648}" type="slidenum">
              <a:rPr lang="en-US" smtClean="0">
                <a:latin typeface="Helvetica" pitchFamily="64" charset="0"/>
              </a:rPr>
              <a:pPr/>
              <a:t>11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13138" y="3740150"/>
            <a:ext cx="2486025" cy="1303338"/>
            <a:chOff x="2289" y="2796"/>
            <a:chExt cx="1566" cy="821"/>
          </a:xfrm>
        </p:grpSpPr>
        <p:sp>
          <p:nvSpPr>
            <p:cNvPr id="122917" name="Rectangle 5"/>
            <p:cNvSpPr>
              <a:spLocks noChangeArrowheads="1"/>
            </p:cNvSpPr>
            <p:nvPr/>
          </p:nvSpPr>
          <p:spPr bwMode="auto">
            <a:xfrm>
              <a:off x="2641" y="2796"/>
              <a:ext cx="1214" cy="82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2918" name="Text Box 6"/>
            <p:cNvSpPr txBox="1">
              <a:spLocks noChangeArrowheads="1"/>
            </p:cNvSpPr>
            <p:nvPr/>
          </p:nvSpPr>
          <p:spPr bwMode="auto">
            <a:xfrm>
              <a:off x="2683" y="2850"/>
              <a:ext cx="96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sz="2400" b="0"/>
                <a:t>Supervised</a:t>
              </a:r>
            </a:p>
            <a:p>
              <a:pPr algn="ctr"/>
              <a:r>
                <a:rPr lang="en-US" sz="2400" b="0"/>
                <a:t>HMM</a:t>
              </a:r>
            </a:p>
            <a:p>
              <a:pPr algn="ctr"/>
              <a:r>
                <a:rPr lang="en-US" sz="2400" b="0"/>
                <a:t>Training</a:t>
              </a:r>
            </a:p>
          </p:txBody>
        </p:sp>
        <p:sp>
          <p:nvSpPr>
            <p:cNvPr id="122919" name="AutoShape 7"/>
            <p:cNvSpPr>
              <a:spLocks noChangeArrowheads="1"/>
            </p:cNvSpPr>
            <p:nvPr/>
          </p:nvSpPr>
          <p:spPr bwMode="auto">
            <a:xfrm>
              <a:off x="2289" y="3172"/>
              <a:ext cx="361" cy="138"/>
            </a:xfrm>
            <a:prstGeom prst="rightArrow">
              <a:avLst>
                <a:gd name="adj1" fmla="val 50000"/>
                <a:gd name="adj2" fmla="val 6539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8213" y="3286125"/>
            <a:ext cx="2835275" cy="1589088"/>
            <a:chOff x="3867" y="2510"/>
            <a:chExt cx="1786" cy="1001"/>
          </a:xfrm>
        </p:grpSpPr>
        <p:sp>
          <p:nvSpPr>
            <p:cNvPr id="122893" name="AutoShape 9"/>
            <p:cNvSpPr>
              <a:spLocks noChangeArrowheads="1"/>
            </p:cNvSpPr>
            <p:nvPr/>
          </p:nvSpPr>
          <p:spPr bwMode="auto">
            <a:xfrm>
              <a:off x="3867" y="3144"/>
              <a:ext cx="346" cy="138"/>
            </a:xfrm>
            <a:prstGeom prst="rightArrow">
              <a:avLst>
                <a:gd name="adj1" fmla="val 50000"/>
                <a:gd name="adj2" fmla="val 6268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120" y="2510"/>
              <a:ext cx="1533" cy="1001"/>
              <a:chOff x="284" y="1101"/>
              <a:chExt cx="4313" cy="2622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360" y="2500"/>
                <a:ext cx="829" cy="797"/>
                <a:chOff x="3852" y="2120"/>
                <a:chExt cx="1098" cy="1242"/>
              </a:xfrm>
            </p:grpSpPr>
            <p:sp>
              <p:nvSpPr>
                <p:cNvPr id="122914" name="Freeform 12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915" name="Freeform 13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9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181" y="1163"/>
                <a:ext cx="829" cy="797"/>
                <a:chOff x="3852" y="2120"/>
                <a:chExt cx="1098" cy="1242"/>
              </a:xfrm>
            </p:grpSpPr>
            <p:sp>
              <p:nvSpPr>
                <p:cNvPr id="122911" name="Freeform 16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912" name="Freeform 17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91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2897" name="Freeform 19"/>
              <p:cNvSpPr>
                <a:spLocks/>
              </p:cNvSpPr>
              <p:nvPr/>
            </p:nvSpPr>
            <p:spPr bwMode="auto">
              <a:xfrm>
                <a:off x="579" y="1179"/>
                <a:ext cx="415" cy="793"/>
              </a:xfrm>
              <a:custGeom>
                <a:avLst/>
                <a:gdLst>
                  <a:gd name="T0" fmla="*/ 51 w 549"/>
                  <a:gd name="T1" fmla="*/ 0 h 1235"/>
                  <a:gd name="T2" fmla="*/ 97 w 549"/>
                  <a:gd name="T3" fmla="*/ 18 h 1235"/>
                  <a:gd name="T4" fmla="*/ 104 w 549"/>
                  <a:gd name="T5" fmla="*/ 43 h 1235"/>
                  <a:gd name="T6" fmla="*/ 81 w 549"/>
                  <a:gd name="T7" fmla="*/ 64 h 1235"/>
                  <a:gd name="T8" fmla="*/ 29 w 549"/>
                  <a:gd name="T9" fmla="*/ 85 h 1235"/>
                  <a:gd name="T10" fmla="*/ 6 w 549"/>
                  <a:gd name="T11" fmla="*/ 112 h 1235"/>
                  <a:gd name="T12" fmla="*/ 6 w 549"/>
                  <a:gd name="T13" fmla="*/ 146 h 1235"/>
                  <a:gd name="T14" fmla="*/ 43 w 549"/>
                  <a:gd name="T15" fmla="*/ 179 h 1235"/>
                  <a:gd name="T16" fmla="*/ 79 w 549"/>
                  <a:gd name="T17" fmla="*/ 205 h 1235"/>
                  <a:gd name="T18" fmla="*/ 179 w 549"/>
                  <a:gd name="T19" fmla="*/ 20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898" name="Freeform 20"/>
              <p:cNvSpPr>
                <a:spLocks/>
              </p:cNvSpPr>
              <p:nvPr/>
            </p:nvSpPr>
            <p:spPr bwMode="auto">
              <a:xfrm flipH="1">
                <a:off x="994" y="1177"/>
                <a:ext cx="414" cy="792"/>
              </a:xfrm>
              <a:custGeom>
                <a:avLst/>
                <a:gdLst>
                  <a:gd name="T0" fmla="*/ 51 w 549"/>
                  <a:gd name="T1" fmla="*/ 0 h 1235"/>
                  <a:gd name="T2" fmla="*/ 95 w 549"/>
                  <a:gd name="T3" fmla="*/ 18 h 1235"/>
                  <a:gd name="T4" fmla="*/ 103 w 549"/>
                  <a:gd name="T5" fmla="*/ 43 h 1235"/>
                  <a:gd name="T6" fmla="*/ 81 w 549"/>
                  <a:gd name="T7" fmla="*/ 63 h 1235"/>
                  <a:gd name="T8" fmla="*/ 29 w 549"/>
                  <a:gd name="T9" fmla="*/ 85 h 1235"/>
                  <a:gd name="T10" fmla="*/ 6 w 549"/>
                  <a:gd name="T11" fmla="*/ 112 h 1235"/>
                  <a:gd name="T12" fmla="*/ 6 w 549"/>
                  <a:gd name="T13" fmla="*/ 146 h 1235"/>
                  <a:gd name="T14" fmla="*/ 43 w 549"/>
                  <a:gd name="T15" fmla="*/ 178 h 1235"/>
                  <a:gd name="T16" fmla="*/ 78 w 549"/>
                  <a:gd name="T17" fmla="*/ 204 h 1235"/>
                  <a:gd name="T18" fmla="*/ 177 w 549"/>
                  <a:gd name="T19" fmla="*/ 208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899" name="Line 21"/>
              <p:cNvSpPr>
                <a:spLocks noChangeShapeType="1"/>
              </p:cNvSpPr>
              <p:nvPr/>
            </p:nvSpPr>
            <p:spPr bwMode="auto">
              <a:xfrm flipV="1">
                <a:off x="710" y="1175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0" name="Freeform 22"/>
              <p:cNvSpPr>
                <a:spLocks/>
              </p:cNvSpPr>
              <p:nvPr/>
            </p:nvSpPr>
            <p:spPr bwMode="auto">
              <a:xfrm>
                <a:off x="3768" y="2017"/>
                <a:ext cx="415" cy="793"/>
              </a:xfrm>
              <a:custGeom>
                <a:avLst/>
                <a:gdLst>
                  <a:gd name="T0" fmla="*/ 51 w 549"/>
                  <a:gd name="T1" fmla="*/ 0 h 1235"/>
                  <a:gd name="T2" fmla="*/ 97 w 549"/>
                  <a:gd name="T3" fmla="*/ 18 h 1235"/>
                  <a:gd name="T4" fmla="*/ 104 w 549"/>
                  <a:gd name="T5" fmla="*/ 43 h 1235"/>
                  <a:gd name="T6" fmla="*/ 81 w 549"/>
                  <a:gd name="T7" fmla="*/ 64 h 1235"/>
                  <a:gd name="T8" fmla="*/ 29 w 549"/>
                  <a:gd name="T9" fmla="*/ 85 h 1235"/>
                  <a:gd name="T10" fmla="*/ 6 w 549"/>
                  <a:gd name="T11" fmla="*/ 112 h 1235"/>
                  <a:gd name="T12" fmla="*/ 6 w 549"/>
                  <a:gd name="T13" fmla="*/ 146 h 1235"/>
                  <a:gd name="T14" fmla="*/ 43 w 549"/>
                  <a:gd name="T15" fmla="*/ 179 h 1235"/>
                  <a:gd name="T16" fmla="*/ 79 w 549"/>
                  <a:gd name="T17" fmla="*/ 205 h 1235"/>
                  <a:gd name="T18" fmla="*/ 179 w 549"/>
                  <a:gd name="T19" fmla="*/ 20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1" name="Freeform 23"/>
              <p:cNvSpPr>
                <a:spLocks/>
              </p:cNvSpPr>
              <p:nvPr/>
            </p:nvSpPr>
            <p:spPr bwMode="auto">
              <a:xfrm flipH="1">
                <a:off x="4183" y="2015"/>
                <a:ext cx="414" cy="792"/>
              </a:xfrm>
              <a:custGeom>
                <a:avLst/>
                <a:gdLst>
                  <a:gd name="T0" fmla="*/ 51 w 549"/>
                  <a:gd name="T1" fmla="*/ 0 h 1235"/>
                  <a:gd name="T2" fmla="*/ 95 w 549"/>
                  <a:gd name="T3" fmla="*/ 18 h 1235"/>
                  <a:gd name="T4" fmla="*/ 103 w 549"/>
                  <a:gd name="T5" fmla="*/ 43 h 1235"/>
                  <a:gd name="T6" fmla="*/ 81 w 549"/>
                  <a:gd name="T7" fmla="*/ 63 h 1235"/>
                  <a:gd name="T8" fmla="*/ 29 w 549"/>
                  <a:gd name="T9" fmla="*/ 85 h 1235"/>
                  <a:gd name="T10" fmla="*/ 6 w 549"/>
                  <a:gd name="T11" fmla="*/ 112 h 1235"/>
                  <a:gd name="T12" fmla="*/ 6 w 549"/>
                  <a:gd name="T13" fmla="*/ 146 h 1235"/>
                  <a:gd name="T14" fmla="*/ 43 w 549"/>
                  <a:gd name="T15" fmla="*/ 178 h 1235"/>
                  <a:gd name="T16" fmla="*/ 78 w 549"/>
                  <a:gd name="T17" fmla="*/ 204 h 1235"/>
                  <a:gd name="T18" fmla="*/ 177 w 549"/>
                  <a:gd name="T19" fmla="*/ 208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2" name="Line 24"/>
              <p:cNvSpPr>
                <a:spLocks noChangeShapeType="1"/>
              </p:cNvSpPr>
              <p:nvPr/>
            </p:nvSpPr>
            <p:spPr bwMode="auto">
              <a:xfrm flipV="1">
                <a:off x="3899" y="2013"/>
                <a:ext cx="573" cy="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3" name="Freeform 25"/>
              <p:cNvSpPr>
                <a:spLocks/>
              </p:cNvSpPr>
              <p:nvPr/>
            </p:nvSpPr>
            <p:spPr bwMode="auto">
              <a:xfrm>
                <a:off x="1290" y="1829"/>
                <a:ext cx="983" cy="258"/>
              </a:xfrm>
              <a:custGeom>
                <a:avLst/>
                <a:gdLst>
                  <a:gd name="T0" fmla="*/ 0 w 983"/>
                  <a:gd name="T1" fmla="*/ 38 h 258"/>
                  <a:gd name="T2" fmla="*/ 253 w 983"/>
                  <a:gd name="T3" fmla="*/ 215 h 258"/>
                  <a:gd name="T4" fmla="*/ 614 w 983"/>
                  <a:gd name="T5" fmla="*/ 222 h 258"/>
                  <a:gd name="T6" fmla="*/ 983 w 983"/>
                  <a:gd name="T7" fmla="*/ 0 h 2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3"/>
                  <a:gd name="T13" fmla="*/ 0 h 258"/>
                  <a:gd name="T14" fmla="*/ 983 w 983"/>
                  <a:gd name="T15" fmla="*/ 258 h 2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3" h="258">
                    <a:moveTo>
                      <a:pt x="0" y="38"/>
                    </a:moveTo>
                    <a:cubicBezTo>
                      <a:pt x="75" y="111"/>
                      <a:pt x="151" y="184"/>
                      <a:pt x="253" y="215"/>
                    </a:cubicBezTo>
                    <a:cubicBezTo>
                      <a:pt x="355" y="246"/>
                      <a:pt x="492" y="258"/>
                      <a:pt x="614" y="222"/>
                    </a:cubicBezTo>
                    <a:cubicBezTo>
                      <a:pt x="736" y="186"/>
                      <a:pt x="859" y="93"/>
                      <a:pt x="98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4" name="Freeform 26"/>
              <p:cNvSpPr>
                <a:spLocks/>
              </p:cNvSpPr>
              <p:nvPr/>
            </p:nvSpPr>
            <p:spPr bwMode="auto">
              <a:xfrm>
                <a:off x="2918" y="1821"/>
                <a:ext cx="929" cy="507"/>
              </a:xfrm>
              <a:custGeom>
                <a:avLst/>
                <a:gdLst>
                  <a:gd name="T0" fmla="*/ 0 w 929"/>
                  <a:gd name="T1" fmla="*/ 0 h 507"/>
                  <a:gd name="T2" fmla="*/ 207 w 929"/>
                  <a:gd name="T3" fmla="*/ 238 h 507"/>
                  <a:gd name="T4" fmla="*/ 499 w 929"/>
                  <a:gd name="T5" fmla="*/ 422 h 507"/>
                  <a:gd name="T6" fmla="*/ 929 w 929"/>
                  <a:gd name="T7" fmla="*/ 507 h 5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9"/>
                  <a:gd name="T13" fmla="*/ 0 h 507"/>
                  <a:gd name="T14" fmla="*/ 929 w 929"/>
                  <a:gd name="T15" fmla="*/ 507 h 5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9" h="507">
                    <a:moveTo>
                      <a:pt x="0" y="0"/>
                    </a:moveTo>
                    <a:cubicBezTo>
                      <a:pt x="62" y="84"/>
                      <a:pt x="124" y="168"/>
                      <a:pt x="207" y="238"/>
                    </a:cubicBezTo>
                    <a:cubicBezTo>
                      <a:pt x="290" y="308"/>
                      <a:pt x="379" y="377"/>
                      <a:pt x="499" y="422"/>
                    </a:cubicBezTo>
                    <a:cubicBezTo>
                      <a:pt x="619" y="467"/>
                      <a:pt x="860" y="493"/>
                      <a:pt x="929" y="5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5" name="Freeform 27"/>
              <p:cNvSpPr>
                <a:spLocks/>
              </p:cNvSpPr>
              <p:nvPr/>
            </p:nvSpPr>
            <p:spPr bwMode="auto">
              <a:xfrm>
                <a:off x="1313" y="1101"/>
                <a:ext cx="975" cy="359"/>
              </a:xfrm>
              <a:custGeom>
                <a:avLst/>
                <a:gdLst>
                  <a:gd name="T0" fmla="*/ 975 w 975"/>
                  <a:gd name="T1" fmla="*/ 106 h 536"/>
                  <a:gd name="T2" fmla="*/ 668 w 975"/>
                  <a:gd name="T3" fmla="*/ 17 h 536"/>
                  <a:gd name="T4" fmla="*/ 307 w 975"/>
                  <a:gd name="T5" fmla="*/ 15 h 536"/>
                  <a:gd name="T6" fmla="*/ 0 w 975"/>
                  <a:gd name="T7" fmla="*/ 108 h 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5"/>
                  <a:gd name="T13" fmla="*/ 0 h 536"/>
                  <a:gd name="T14" fmla="*/ 975 w 975"/>
                  <a:gd name="T15" fmla="*/ 536 h 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5" h="536">
                    <a:moveTo>
                      <a:pt x="975" y="528"/>
                    </a:moveTo>
                    <a:cubicBezTo>
                      <a:pt x="877" y="343"/>
                      <a:pt x="779" y="158"/>
                      <a:pt x="668" y="83"/>
                    </a:cubicBezTo>
                    <a:cubicBezTo>
                      <a:pt x="557" y="8"/>
                      <a:pt x="418" y="0"/>
                      <a:pt x="307" y="75"/>
                    </a:cubicBezTo>
                    <a:cubicBezTo>
                      <a:pt x="196" y="150"/>
                      <a:pt x="52" y="458"/>
                      <a:pt x="0" y="53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6" name="Freeform 28"/>
              <p:cNvSpPr>
                <a:spLocks/>
              </p:cNvSpPr>
              <p:nvPr/>
            </p:nvSpPr>
            <p:spPr bwMode="auto">
              <a:xfrm>
                <a:off x="1159" y="1959"/>
                <a:ext cx="2612" cy="620"/>
              </a:xfrm>
              <a:custGeom>
                <a:avLst/>
                <a:gdLst>
                  <a:gd name="T0" fmla="*/ 0 w 2612"/>
                  <a:gd name="T1" fmla="*/ 0 h 620"/>
                  <a:gd name="T2" fmla="*/ 400 w 2612"/>
                  <a:gd name="T3" fmla="*/ 354 h 620"/>
                  <a:gd name="T4" fmla="*/ 1467 w 2612"/>
                  <a:gd name="T5" fmla="*/ 392 h 620"/>
                  <a:gd name="T6" fmla="*/ 2174 w 2612"/>
                  <a:gd name="T7" fmla="*/ 584 h 620"/>
                  <a:gd name="T8" fmla="*/ 2612 w 2612"/>
                  <a:gd name="T9" fmla="*/ 607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2"/>
                  <a:gd name="T16" fmla="*/ 0 h 620"/>
                  <a:gd name="T17" fmla="*/ 2612 w 2612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2" h="620">
                    <a:moveTo>
                      <a:pt x="0" y="0"/>
                    </a:moveTo>
                    <a:cubicBezTo>
                      <a:pt x="78" y="144"/>
                      <a:pt x="156" y="289"/>
                      <a:pt x="400" y="354"/>
                    </a:cubicBezTo>
                    <a:cubicBezTo>
                      <a:pt x="644" y="419"/>
                      <a:pt x="1171" y="354"/>
                      <a:pt x="1467" y="392"/>
                    </a:cubicBezTo>
                    <a:cubicBezTo>
                      <a:pt x="1763" y="430"/>
                      <a:pt x="1983" y="548"/>
                      <a:pt x="2174" y="584"/>
                    </a:cubicBezTo>
                    <a:cubicBezTo>
                      <a:pt x="2365" y="620"/>
                      <a:pt x="2488" y="613"/>
                      <a:pt x="2612" y="60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7" name="Freeform 29"/>
              <p:cNvSpPr>
                <a:spLocks/>
              </p:cNvSpPr>
              <p:nvPr/>
            </p:nvSpPr>
            <p:spPr bwMode="auto">
              <a:xfrm>
                <a:off x="2173" y="2735"/>
                <a:ext cx="1705" cy="481"/>
              </a:xfrm>
              <a:custGeom>
                <a:avLst/>
                <a:gdLst>
                  <a:gd name="T0" fmla="*/ 0 w 1705"/>
                  <a:gd name="T1" fmla="*/ 292 h 481"/>
                  <a:gd name="T2" fmla="*/ 315 w 1705"/>
                  <a:gd name="T3" fmla="*/ 399 h 481"/>
                  <a:gd name="T4" fmla="*/ 1121 w 1705"/>
                  <a:gd name="T5" fmla="*/ 415 h 481"/>
                  <a:gd name="T6" fmla="*/ 1705 w 1705"/>
                  <a:gd name="T7" fmla="*/ 0 h 4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5"/>
                  <a:gd name="T13" fmla="*/ 0 h 481"/>
                  <a:gd name="T14" fmla="*/ 1705 w 1705"/>
                  <a:gd name="T15" fmla="*/ 481 h 4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5" h="481">
                    <a:moveTo>
                      <a:pt x="0" y="292"/>
                    </a:moveTo>
                    <a:cubicBezTo>
                      <a:pt x="64" y="335"/>
                      <a:pt x="128" y="379"/>
                      <a:pt x="315" y="399"/>
                    </a:cubicBezTo>
                    <a:cubicBezTo>
                      <a:pt x="502" y="419"/>
                      <a:pt x="889" y="481"/>
                      <a:pt x="1121" y="415"/>
                    </a:cubicBezTo>
                    <a:cubicBezTo>
                      <a:pt x="1353" y="349"/>
                      <a:pt x="1529" y="174"/>
                      <a:pt x="170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8" name="Freeform 30"/>
              <p:cNvSpPr>
                <a:spLocks/>
              </p:cNvSpPr>
              <p:nvPr/>
            </p:nvSpPr>
            <p:spPr bwMode="auto">
              <a:xfrm>
                <a:off x="475" y="1783"/>
                <a:ext cx="892" cy="1282"/>
              </a:xfrm>
              <a:custGeom>
                <a:avLst/>
                <a:gdLst>
                  <a:gd name="T0" fmla="*/ 892 w 892"/>
                  <a:gd name="T1" fmla="*/ 1282 h 1282"/>
                  <a:gd name="T2" fmla="*/ 569 w 892"/>
                  <a:gd name="T3" fmla="*/ 1190 h 1282"/>
                  <a:gd name="T4" fmla="*/ 147 w 892"/>
                  <a:gd name="T5" fmla="*/ 921 h 1282"/>
                  <a:gd name="T6" fmla="*/ 1 w 892"/>
                  <a:gd name="T7" fmla="*/ 583 h 1282"/>
                  <a:gd name="T8" fmla="*/ 139 w 892"/>
                  <a:gd name="T9" fmla="*/ 0 h 1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2"/>
                  <a:gd name="T16" fmla="*/ 0 h 1282"/>
                  <a:gd name="T17" fmla="*/ 892 w 892"/>
                  <a:gd name="T18" fmla="*/ 1282 h 1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2" h="1282">
                    <a:moveTo>
                      <a:pt x="892" y="1282"/>
                    </a:moveTo>
                    <a:cubicBezTo>
                      <a:pt x="792" y="1266"/>
                      <a:pt x="693" y="1250"/>
                      <a:pt x="569" y="1190"/>
                    </a:cubicBezTo>
                    <a:cubicBezTo>
                      <a:pt x="445" y="1130"/>
                      <a:pt x="242" y="1022"/>
                      <a:pt x="147" y="921"/>
                    </a:cubicBezTo>
                    <a:cubicBezTo>
                      <a:pt x="52" y="820"/>
                      <a:pt x="2" y="736"/>
                      <a:pt x="1" y="583"/>
                    </a:cubicBezTo>
                    <a:cubicBezTo>
                      <a:pt x="0" y="430"/>
                      <a:pt x="69" y="215"/>
                      <a:pt x="13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09" name="Freeform 31"/>
              <p:cNvSpPr>
                <a:spLocks/>
              </p:cNvSpPr>
              <p:nvPr/>
            </p:nvSpPr>
            <p:spPr bwMode="auto">
              <a:xfrm>
                <a:off x="284" y="1621"/>
                <a:ext cx="3702" cy="2102"/>
              </a:xfrm>
              <a:custGeom>
                <a:avLst/>
                <a:gdLst>
                  <a:gd name="T0" fmla="*/ 3702 w 3702"/>
                  <a:gd name="T1" fmla="*/ 1175 h 2102"/>
                  <a:gd name="T2" fmla="*/ 3364 w 3702"/>
                  <a:gd name="T3" fmla="*/ 1905 h 2102"/>
                  <a:gd name="T4" fmla="*/ 3164 w 3702"/>
                  <a:gd name="T5" fmla="*/ 2051 h 2102"/>
                  <a:gd name="T6" fmla="*/ 2895 w 3702"/>
                  <a:gd name="T7" fmla="*/ 2097 h 2102"/>
                  <a:gd name="T8" fmla="*/ 1290 w 3702"/>
                  <a:gd name="T9" fmla="*/ 2059 h 2102"/>
                  <a:gd name="T10" fmla="*/ 607 w 3702"/>
                  <a:gd name="T11" fmla="*/ 1836 h 2102"/>
                  <a:gd name="T12" fmla="*/ 345 w 3702"/>
                  <a:gd name="T13" fmla="*/ 1498 h 2102"/>
                  <a:gd name="T14" fmla="*/ 100 w 3702"/>
                  <a:gd name="T15" fmla="*/ 976 h 2102"/>
                  <a:gd name="T16" fmla="*/ 31 w 3702"/>
                  <a:gd name="T17" fmla="*/ 300 h 2102"/>
                  <a:gd name="T18" fmla="*/ 284 w 3702"/>
                  <a:gd name="T19" fmla="*/ 0 h 2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02"/>
                  <a:gd name="T31" fmla="*/ 0 h 2102"/>
                  <a:gd name="T32" fmla="*/ 3702 w 3702"/>
                  <a:gd name="T33" fmla="*/ 2102 h 2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02" h="2102">
                    <a:moveTo>
                      <a:pt x="3702" y="1175"/>
                    </a:moveTo>
                    <a:cubicBezTo>
                      <a:pt x="3578" y="1467"/>
                      <a:pt x="3454" y="1759"/>
                      <a:pt x="3364" y="1905"/>
                    </a:cubicBezTo>
                    <a:cubicBezTo>
                      <a:pt x="3274" y="2051"/>
                      <a:pt x="3242" y="2019"/>
                      <a:pt x="3164" y="2051"/>
                    </a:cubicBezTo>
                    <a:cubicBezTo>
                      <a:pt x="3086" y="2083"/>
                      <a:pt x="3207" y="2096"/>
                      <a:pt x="2895" y="2097"/>
                    </a:cubicBezTo>
                    <a:cubicBezTo>
                      <a:pt x="2583" y="2098"/>
                      <a:pt x="1671" y="2102"/>
                      <a:pt x="1290" y="2059"/>
                    </a:cubicBezTo>
                    <a:cubicBezTo>
                      <a:pt x="909" y="2016"/>
                      <a:pt x="765" y="1930"/>
                      <a:pt x="607" y="1836"/>
                    </a:cubicBezTo>
                    <a:cubicBezTo>
                      <a:pt x="449" y="1742"/>
                      <a:pt x="429" y="1641"/>
                      <a:pt x="345" y="1498"/>
                    </a:cubicBezTo>
                    <a:cubicBezTo>
                      <a:pt x="261" y="1355"/>
                      <a:pt x="152" y="1176"/>
                      <a:pt x="100" y="976"/>
                    </a:cubicBezTo>
                    <a:cubicBezTo>
                      <a:pt x="48" y="776"/>
                      <a:pt x="0" y="463"/>
                      <a:pt x="31" y="300"/>
                    </a:cubicBezTo>
                    <a:cubicBezTo>
                      <a:pt x="62" y="137"/>
                      <a:pt x="173" y="68"/>
                      <a:pt x="2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10" name="Freeform 32"/>
              <p:cNvSpPr>
                <a:spLocks/>
              </p:cNvSpPr>
              <p:nvPr/>
            </p:nvSpPr>
            <p:spPr bwMode="auto">
              <a:xfrm>
                <a:off x="1997" y="2612"/>
                <a:ext cx="1820" cy="226"/>
              </a:xfrm>
              <a:custGeom>
                <a:avLst/>
                <a:gdLst>
                  <a:gd name="T0" fmla="*/ 1820 w 1820"/>
                  <a:gd name="T1" fmla="*/ 0 h 226"/>
                  <a:gd name="T2" fmla="*/ 1259 w 1820"/>
                  <a:gd name="T3" fmla="*/ 192 h 226"/>
                  <a:gd name="T4" fmla="*/ 744 w 1820"/>
                  <a:gd name="T5" fmla="*/ 207 h 226"/>
                  <a:gd name="T6" fmla="*/ 307 w 1820"/>
                  <a:gd name="T7" fmla="*/ 100 h 226"/>
                  <a:gd name="T8" fmla="*/ 0 w 1820"/>
                  <a:gd name="T9" fmla="*/ 123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0"/>
                  <a:gd name="T16" fmla="*/ 0 h 226"/>
                  <a:gd name="T17" fmla="*/ 1820 w 1820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0" h="226">
                    <a:moveTo>
                      <a:pt x="1820" y="0"/>
                    </a:moveTo>
                    <a:cubicBezTo>
                      <a:pt x="1629" y="79"/>
                      <a:pt x="1438" y="158"/>
                      <a:pt x="1259" y="192"/>
                    </a:cubicBezTo>
                    <a:cubicBezTo>
                      <a:pt x="1080" y="226"/>
                      <a:pt x="903" y="222"/>
                      <a:pt x="744" y="207"/>
                    </a:cubicBezTo>
                    <a:cubicBezTo>
                      <a:pt x="585" y="192"/>
                      <a:pt x="431" y="114"/>
                      <a:pt x="307" y="100"/>
                    </a:cubicBezTo>
                    <a:cubicBezTo>
                      <a:pt x="183" y="86"/>
                      <a:pt x="91" y="104"/>
                      <a:pt x="0" y="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41350" y="2924175"/>
            <a:ext cx="3109913" cy="3052763"/>
            <a:chOff x="465" y="2305"/>
            <a:chExt cx="1959" cy="1923"/>
          </a:xfrm>
        </p:grpSpPr>
        <p:sp>
          <p:nvSpPr>
            <p:cNvPr id="122888" name="Text Box 34"/>
            <p:cNvSpPr txBox="1">
              <a:spLocks noChangeArrowheads="1"/>
            </p:cNvSpPr>
            <p:nvPr/>
          </p:nvSpPr>
          <p:spPr bwMode="auto">
            <a:xfrm>
              <a:off x="514" y="2634"/>
              <a:ext cx="1759" cy="1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b="0">
                  <a:solidFill>
                    <a:schemeClr val="tx2"/>
                  </a:solidFill>
                </a:rPr>
                <a:t>John</a:t>
              </a:r>
              <a:r>
                <a:rPr lang="en-US" b="0"/>
                <a:t> </a:t>
              </a:r>
              <a:r>
                <a:rPr lang="en-US" b="0">
                  <a:solidFill>
                    <a:srgbClr val="CC0099"/>
                  </a:solidFill>
                </a:rPr>
                <a:t>ate</a:t>
              </a:r>
              <a:r>
                <a:rPr lang="en-US" b="0"/>
                <a:t> </a:t>
              </a:r>
              <a:r>
                <a:rPr lang="en-US" b="0">
                  <a:solidFill>
                    <a:srgbClr val="FF0000"/>
                  </a:solidFill>
                </a:rPr>
                <a:t>the</a:t>
              </a:r>
              <a:r>
                <a:rPr lang="en-US" b="0"/>
                <a:t> </a:t>
              </a:r>
              <a:r>
                <a:rPr lang="en-US" b="0">
                  <a:solidFill>
                    <a:srgbClr val="009900"/>
                  </a:solidFill>
                </a:rPr>
                <a:t>apple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b="0">
                  <a:solidFill>
                    <a:srgbClr val="FF0000"/>
                  </a:solidFill>
                </a:rPr>
                <a:t>A</a:t>
              </a:r>
              <a:r>
                <a:rPr lang="en-US" b="0"/>
                <a:t> </a:t>
              </a:r>
              <a:r>
                <a:rPr lang="en-US" b="0">
                  <a:solidFill>
                    <a:srgbClr val="009900"/>
                  </a:solidFill>
                </a:rPr>
                <a:t>dog</a:t>
              </a:r>
              <a:r>
                <a:rPr lang="en-US" b="0"/>
                <a:t> </a:t>
              </a:r>
              <a:r>
                <a:rPr lang="en-US" b="0">
                  <a:solidFill>
                    <a:srgbClr val="CC0099"/>
                  </a:solidFill>
                </a:rPr>
                <a:t>bit</a:t>
              </a:r>
              <a:r>
                <a:rPr lang="en-US" b="0"/>
                <a:t> </a:t>
              </a:r>
              <a:r>
                <a:rPr lang="en-US" b="0">
                  <a:solidFill>
                    <a:schemeClr val="tx2"/>
                  </a:solidFill>
                </a:rPr>
                <a:t>Mary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b="0">
                  <a:solidFill>
                    <a:schemeClr val="tx2"/>
                  </a:solidFill>
                </a:rPr>
                <a:t>Mary</a:t>
              </a:r>
              <a:r>
                <a:rPr lang="en-US" b="0">
                  <a:solidFill>
                    <a:srgbClr val="CC0099"/>
                  </a:solidFill>
                </a:rPr>
                <a:t> hit </a:t>
              </a:r>
              <a:r>
                <a:rPr lang="en-US" b="0">
                  <a:solidFill>
                    <a:srgbClr val="FF0000"/>
                  </a:solidFill>
                </a:rPr>
                <a:t>the</a:t>
              </a:r>
              <a:r>
                <a:rPr lang="en-US" b="0"/>
                <a:t> </a:t>
              </a:r>
              <a:r>
                <a:rPr lang="en-US" b="0">
                  <a:solidFill>
                    <a:srgbClr val="009900"/>
                  </a:solidFill>
                </a:rPr>
                <a:t>dog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b="0">
                  <a:solidFill>
                    <a:schemeClr val="tx2"/>
                  </a:solidFill>
                </a:rPr>
                <a:t>John</a:t>
              </a:r>
              <a:r>
                <a:rPr lang="en-US" b="0"/>
                <a:t> </a:t>
              </a:r>
              <a:r>
                <a:rPr lang="en-US" b="0">
                  <a:solidFill>
                    <a:srgbClr val="CC0099"/>
                  </a:solidFill>
                </a:rPr>
                <a:t>gave</a:t>
              </a:r>
              <a:r>
                <a:rPr lang="en-US" b="0"/>
                <a:t> </a:t>
              </a:r>
              <a:r>
                <a:rPr lang="en-US" b="0">
                  <a:solidFill>
                    <a:schemeClr val="tx2"/>
                  </a:solidFill>
                </a:rPr>
                <a:t>Mary</a:t>
              </a:r>
              <a:r>
                <a:rPr lang="en-US" b="0"/>
                <a:t> </a:t>
              </a:r>
              <a:r>
                <a:rPr lang="en-US" b="0">
                  <a:solidFill>
                    <a:srgbClr val="FF0000"/>
                  </a:solidFill>
                </a:rPr>
                <a:t>the</a:t>
              </a:r>
              <a:r>
                <a:rPr lang="en-US" b="0"/>
                <a:t> </a:t>
              </a:r>
              <a:r>
                <a:rPr lang="en-US" b="0">
                  <a:solidFill>
                    <a:srgbClr val="009900"/>
                  </a:solidFill>
                </a:rPr>
                <a:t>cat</a:t>
              </a:r>
              <a:r>
                <a:rPr lang="en-US" b="0"/>
                <a:t>.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b="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b="0"/>
            </a:p>
            <a:p>
              <a:pPr>
                <a:lnSpc>
                  <a:spcPct val="50000"/>
                </a:lnSpc>
              </a:pPr>
              <a:endParaRPr lang="en-US" b="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b="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b="0"/>
            </a:p>
          </p:txBody>
        </p:sp>
        <p:sp>
          <p:nvSpPr>
            <p:cNvPr id="122889" name="Text Box 35"/>
            <p:cNvSpPr txBox="1">
              <a:spLocks noChangeArrowheads="1"/>
            </p:cNvSpPr>
            <p:nvPr/>
          </p:nvSpPr>
          <p:spPr bwMode="auto">
            <a:xfrm>
              <a:off x="1191" y="3341"/>
              <a:ext cx="170" cy="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US" sz="2800"/>
                <a:t>.</a:t>
              </a:r>
            </a:p>
            <a:p>
              <a:pPr algn="ctr">
                <a:lnSpc>
                  <a:spcPct val="65000"/>
                </a:lnSpc>
              </a:pPr>
              <a:r>
                <a:rPr lang="en-US" sz="2800"/>
                <a:t>.</a:t>
              </a:r>
            </a:p>
            <a:p>
              <a:pPr algn="ctr">
                <a:lnSpc>
                  <a:spcPct val="65000"/>
                </a:lnSpc>
              </a:pPr>
              <a:r>
                <a:rPr lang="en-US" sz="2800"/>
                <a:t>.</a:t>
              </a:r>
            </a:p>
          </p:txBody>
        </p:sp>
        <p:sp>
          <p:nvSpPr>
            <p:cNvPr id="122890" name="Rectangle 36"/>
            <p:cNvSpPr>
              <a:spLocks noChangeArrowheads="1"/>
            </p:cNvSpPr>
            <p:nvPr/>
          </p:nvSpPr>
          <p:spPr bwMode="auto">
            <a:xfrm>
              <a:off x="483" y="2573"/>
              <a:ext cx="1767" cy="13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2891" name="Text Box 37"/>
            <p:cNvSpPr txBox="1">
              <a:spLocks noChangeArrowheads="1"/>
            </p:cNvSpPr>
            <p:nvPr/>
          </p:nvSpPr>
          <p:spPr bwMode="auto">
            <a:xfrm>
              <a:off x="681" y="2305"/>
              <a:ext cx="137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Training Sequences</a:t>
              </a:r>
            </a:p>
          </p:txBody>
        </p:sp>
        <p:sp>
          <p:nvSpPr>
            <p:cNvPr id="122892" name="Text Box 38"/>
            <p:cNvSpPr txBox="1">
              <a:spLocks noChangeArrowheads="1"/>
            </p:cNvSpPr>
            <p:nvPr/>
          </p:nvSpPr>
          <p:spPr bwMode="auto">
            <a:xfrm>
              <a:off x="465" y="3965"/>
              <a:ext cx="195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0">
                  <a:solidFill>
                    <a:srgbClr val="FF0000"/>
                  </a:solidFill>
                </a:rPr>
                <a:t>Det</a:t>
              </a:r>
              <a:r>
                <a:rPr lang="en-US" b="0"/>
                <a:t>   </a:t>
              </a:r>
              <a:r>
                <a:rPr lang="en-US" b="0">
                  <a:solidFill>
                    <a:srgbClr val="009900"/>
                  </a:solidFill>
                </a:rPr>
                <a:t>Noun</a:t>
              </a:r>
              <a:r>
                <a:rPr lang="en-US" b="0"/>
                <a:t>  </a:t>
              </a:r>
              <a:r>
                <a:rPr lang="en-US" b="0">
                  <a:solidFill>
                    <a:schemeClr val="tx2"/>
                  </a:solidFill>
                </a:rPr>
                <a:t>PropNoun</a:t>
              </a:r>
              <a:r>
                <a:rPr lang="en-US" b="0"/>
                <a:t> </a:t>
              </a:r>
              <a:r>
                <a:rPr lang="en-US" b="0">
                  <a:solidFill>
                    <a:srgbClr val="CC0099"/>
                  </a:solidFill>
                </a:rPr>
                <a:t>Verb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9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5609"/>
          </a:xfrm>
        </p:spPr>
        <p:txBody>
          <a:bodyPr/>
          <a:lstStyle/>
          <a:p>
            <a:endParaRPr lang="en-US"/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6FBF-CF89-9848-9D92-78188EA04FF1}" type="datetime1">
              <a:rPr lang="en-US" smtClean="0"/>
              <a:t>6/19/16</a:t>
            </a:fld>
            <a:endParaRPr lang="en-US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due to Raymond Mooney</a:t>
            </a:r>
            <a:endParaRPr lang="en-US" dirty="0"/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7549E-26AD-4703-9823-48D19B086F57}" type="slidenum">
              <a:rPr lang="en-US" smtClean="0">
                <a:latin typeface="Helvetica" pitchFamily="64" charset="0"/>
              </a:rPr>
              <a:pPr/>
              <a:t>1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0850" y="1404938"/>
            <a:ext cx="8362950" cy="4554537"/>
            <a:chOff x="315" y="1007"/>
            <a:chExt cx="5268" cy="286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1" y="2622"/>
              <a:ext cx="829" cy="1023"/>
              <a:chOff x="1391" y="2622"/>
              <a:chExt cx="829" cy="102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391" y="2622"/>
                <a:ext cx="829" cy="797"/>
                <a:chOff x="3852" y="2120"/>
                <a:chExt cx="1098" cy="1242"/>
              </a:xfrm>
            </p:grpSpPr>
            <p:sp>
              <p:nvSpPr>
                <p:cNvPr id="91219" name="Freeform 6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20" name="Freeform 7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2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213" name="Text Box 9"/>
              <p:cNvSpPr txBox="1">
                <a:spLocks noChangeArrowheads="1"/>
              </p:cNvSpPr>
              <p:nvPr/>
            </p:nvSpPr>
            <p:spPr bwMode="auto">
              <a:xfrm>
                <a:off x="1413" y="3395"/>
                <a:ext cx="77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PropNoun</a:t>
                </a:r>
              </a:p>
            </p:txBody>
          </p:sp>
          <p:sp>
            <p:nvSpPr>
              <p:cNvPr id="91214" name="Text Box 10"/>
              <p:cNvSpPr txBox="1">
                <a:spLocks noChangeArrowheads="1"/>
              </p:cNvSpPr>
              <p:nvPr/>
            </p:nvSpPr>
            <p:spPr bwMode="auto">
              <a:xfrm>
                <a:off x="1444" y="2874"/>
                <a:ext cx="4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John</a:t>
                </a:r>
              </a:p>
            </p:txBody>
          </p:sp>
          <p:sp>
            <p:nvSpPr>
              <p:cNvPr id="91215" name="Text Box 11"/>
              <p:cNvSpPr txBox="1">
                <a:spLocks noChangeArrowheads="1"/>
              </p:cNvSpPr>
              <p:nvPr/>
            </p:nvSpPr>
            <p:spPr bwMode="auto">
              <a:xfrm>
                <a:off x="1753" y="2942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Mary</a:t>
                </a:r>
              </a:p>
            </p:txBody>
          </p:sp>
          <p:sp>
            <p:nvSpPr>
              <p:cNvPr id="91216" name="Text Box 12"/>
              <p:cNvSpPr txBox="1">
                <a:spLocks noChangeArrowheads="1"/>
              </p:cNvSpPr>
              <p:nvPr/>
            </p:nvSpPr>
            <p:spPr bwMode="auto">
              <a:xfrm>
                <a:off x="1392" y="3050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Alice</a:t>
                </a:r>
              </a:p>
            </p:txBody>
          </p:sp>
          <p:sp>
            <p:nvSpPr>
              <p:cNvPr id="91217" name="Text Box 13"/>
              <p:cNvSpPr txBox="1">
                <a:spLocks noChangeArrowheads="1"/>
              </p:cNvSpPr>
              <p:nvPr/>
            </p:nvSpPr>
            <p:spPr bwMode="auto">
              <a:xfrm>
                <a:off x="1705" y="3143"/>
                <a:ext cx="43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Jerry</a:t>
                </a:r>
              </a:p>
            </p:txBody>
          </p:sp>
          <p:sp>
            <p:nvSpPr>
              <p:cNvPr id="91218" name="Text Box 14"/>
              <p:cNvSpPr txBox="1">
                <a:spLocks noChangeArrowheads="1"/>
              </p:cNvSpPr>
              <p:nvPr/>
            </p:nvSpPr>
            <p:spPr bwMode="auto">
              <a:xfrm>
                <a:off x="1582" y="2697"/>
                <a:ext cx="4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Tom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12" y="1285"/>
              <a:ext cx="829" cy="1048"/>
              <a:chOff x="2212" y="1285"/>
              <a:chExt cx="829" cy="1048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212" y="1285"/>
                <a:ext cx="829" cy="797"/>
                <a:chOff x="3852" y="2120"/>
                <a:chExt cx="1098" cy="1242"/>
              </a:xfrm>
            </p:grpSpPr>
            <p:sp>
              <p:nvSpPr>
                <p:cNvPr id="91209" name="Freeform 17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10" name="Freeform 18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1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202" name="Text Box 20"/>
              <p:cNvSpPr txBox="1">
                <a:spLocks noChangeArrowheads="1"/>
              </p:cNvSpPr>
              <p:nvPr/>
            </p:nvSpPr>
            <p:spPr bwMode="auto">
              <a:xfrm>
                <a:off x="2368" y="2083"/>
                <a:ext cx="47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Noun</a:t>
                </a:r>
              </a:p>
            </p:txBody>
          </p:sp>
          <p:sp>
            <p:nvSpPr>
              <p:cNvPr id="91203" name="Text Box 21"/>
              <p:cNvSpPr txBox="1">
                <a:spLocks noChangeArrowheads="1"/>
              </p:cNvSpPr>
              <p:nvPr/>
            </p:nvSpPr>
            <p:spPr bwMode="auto">
              <a:xfrm>
                <a:off x="2454" y="1299"/>
                <a:ext cx="30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cat</a:t>
                </a:r>
              </a:p>
            </p:txBody>
          </p:sp>
          <p:sp>
            <p:nvSpPr>
              <p:cNvPr id="91204" name="Text Box 22"/>
              <p:cNvSpPr txBox="1">
                <a:spLocks noChangeArrowheads="1"/>
              </p:cNvSpPr>
              <p:nvPr/>
            </p:nvSpPr>
            <p:spPr bwMode="auto">
              <a:xfrm>
                <a:off x="2337" y="1471"/>
                <a:ext cx="35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dog</a:t>
                </a:r>
              </a:p>
            </p:txBody>
          </p:sp>
          <p:sp>
            <p:nvSpPr>
              <p:cNvPr id="91205" name="Text Box 23"/>
              <p:cNvSpPr txBox="1">
                <a:spLocks noChangeArrowheads="1"/>
              </p:cNvSpPr>
              <p:nvPr/>
            </p:nvSpPr>
            <p:spPr bwMode="auto">
              <a:xfrm>
                <a:off x="2232" y="1619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car</a:t>
                </a:r>
              </a:p>
            </p:txBody>
          </p:sp>
          <p:sp>
            <p:nvSpPr>
              <p:cNvPr id="91206" name="Text Box 24"/>
              <p:cNvSpPr txBox="1">
                <a:spLocks noChangeArrowheads="1"/>
              </p:cNvSpPr>
              <p:nvPr/>
            </p:nvSpPr>
            <p:spPr bwMode="auto">
              <a:xfrm>
                <a:off x="2278" y="1769"/>
                <a:ext cx="3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pen</a:t>
                </a:r>
              </a:p>
            </p:txBody>
          </p:sp>
          <p:sp>
            <p:nvSpPr>
              <p:cNvPr id="91207" name="Text Box 25"/>
              <p:cNvSpPr txBox="1">
                <a:spLocks noChangeArrowheads="1"/>
              </p:cNvSpPr>
              <p:nvPr/>
            </p:nvSpPr>
            <p:spPr bwMode="auto">
              <a:xfrm>
                <a:off x="2601" y="1569"/>
                <a:ext cx="3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bed</a:t>
                </a:r>
              </a:p>
            </p:txBody>
          </p:sp>
          <p:sp>
            <p:nvSpPr>
              <p:cNvPr id="91208" name="Text Box 26"/>
              <p:cNvSpPr txBox="1">
                <a:spLocks noChangeArrowheads="1"/>
              </p:cNvSpPr>
              <p:nvPr/>
            </p:nvSpPr>
            <p:spPr bwMode="auto">
              <a:xfrm>
                <a:off x="2555" y="1742"/>
                <a:ext cx="4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apple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610" y="1295"/>
              <a:ext cx="829" cy="1044"/>
              <a:chOff x="610" y="1295"/>
              <a:chExt cx="829" cy="1044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610" y="1297"/>
                <a:ext cx="829" cy="1042"/>
                <a:chOff x="610" y="1297"/>
                <a:chExt cx="829" cy="1042"/>
              </a:xfrm>
            </p:grpSpPr>
            <p:grpSp>
              <p:nvGrpSpPr>
                <p:cNvPr id="9" name="Group 29"/>
                <p:cNvGrpSpPr>
                  <a:grpSpLocks/>
                </p:cNvGrpSpPr>
                <p:nvPr/>
              </p:nvGrpSpPr>
              <p:grpSpPr bwMode="auto">
                <a:xfrm>
                  <a:off x="610" y="1297"/>
                  <a:ext cx="829" cy="797"/>
                  <a:chOff x="3852" y="2120"/>
                  <a:chExt cx="1098" cy="1242"/>
                </a:xfrm>
              </p:grpSpPr>
              <p:sp>
                <p:nvSpPr>
                  <p:cNvPr id="91198" name="Freeform 30"/>
                  <p:cNvSpPr>
                    <a:spLocks/>
                  </p:cNvSpPr>
                  <p:nvPr/>
                </p:nvSpPr>
                <p:spPr bwMode="auto">
                  <a:xfrm>
                    <a:off x="3852" y="2127"/>
                    <a:ext cx="549" cy="1235"/>
                  </a:xfrm>
                  <a:custGeom>
                    <a:avLst/>
                    <a:gdLst>
                      <a:gd name="T0" fmla="*/ 157 w 549"/>
                      <a:gd name="T1" fmla="*/ 0 h 1235"/>
                      <a:gd name="T2" fmla="*/ 295 w 549"/>
                      <a:gd name="T3" fmla="*/ 108 h 1235"/>
                      <a:gd name="T4" fmla="*/ 318 w 549"/>
                      <a:gd name="T5" fmla="*/ 254 h 1235"/>
                      <a:gd name="T6" fmla="*/ 249 w 549"/>
                      <a:gd name="T7" fmla="*/ 377 h 1235"/>
                      <a:gd name="T8" fmla="*/ 88 w 549"/>
                      <a:gd name="T9" fmla="*/ 500 h 1235"/>
                      <a:gd name="T10" fmla="*/ 19 w 549"/>
                      <a:gd name="T11" fmla="*/ 661 h 1235"/>
                      <a:gd name="T12" fmla="*/ 19 w 549"/>
                      <a:gd name="T13" fmla="*/ 861 h 1235"/>
                      <a:gd name="T14" fmla="*/ 134 w 549"/>
                      <a:gd name="T15" fmla="*/ 1053 h 1235"/>
                      <a:gd name="T16" fmla="*/ 241 w 549"/>
                      <a:gd name="T17" fmla="*/ 1206 h 1235"/>
                      <a:gd name="T18" fmla="*/ 549 w 549"/>
                      <a:gd name="T19" fmla="*/ 1229 h 12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1235"/>
                      <a:gd name="T32" fmla="*/ 549 w 549"/>
                      <a:gd name="T33" fmla="*/ 1235 h 123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1235">
                        <a:moveTo>
                          <a:pt x="157" y="0"/>
                        </a:moveTo>
                        <a:cubicBezTo>
                          <a:pt x="212" y="33"/>
                          <a:pt x="268" y="66"/>
                          <a:pt x="295" y="108"/>
                        </a:cubicBezTo>
                        <a:cubicBezTo>
                          <a:pt x="322" y="150"/>
                          <a:pt x="326" y="209"/>
                          <a:pt x="318" y="254"/>
                        </a:cubicBezTo>
                        <a:cubicBezTo>
                          <a:pt x="310" y="299"/>
                          <a:pt x="287" y="336"/>
                          <a:pt x="249" y="377"/>
                        </a:cubicBezTo>
                        <a:cubicBezTo>
                          <a:pt x="211" y="418"/>
                          <a:pt x="126" y="453"/>
                          <a:pt x="88" y="500"/>
                        </a:cubicBezTo>
                        <a:cubicBezTo>
                          <a:pt x="50" y="547"/>
                          <a:pt x="30" y="601"/>
                          <a:pt x="19" y="661"/>
                        </a:cubicBezTo>
                        <a:cubicBezTo>
                          <a:pt x="8" y="721"/>
                          <a:pt x="0" y="796"/>
                          <a:pt x="19" y="861"/>
                        </a:cubicBezTo>
                        <a:cubicBezTo>
                          <a:pt x="38" y="926"/>
                          <a:pt x="97" y="996"/>
                          <a:pt x="134" y="1053"/>
                        </a:cubicBezTo>
                        <a:cubicBezTo>
                          <a:pt x="171" y="1110"/>
                          <a:pt x="172" y="1177"/>
                          <a:pt x="241" y="1206"/>
                        </a:cubicBezTo>
                        <a:cubicBezTo>
                          <a:pt x="310" y="1235"/>
                          <a:pt x="498" y="1227"/>
                          <a:pt x="549" y="1229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199" name="Freeform 31"/>
                  <p:cNvSpPr>
                    <a:spLocks/>
                  </p:cNvSpPr>
                  <p:nvPr/>
                </p:nvSpPr>
                <p:spPr bwMode="auto">
                  <a:xfrm flipH="1">
                    <a:off x="4401" y="2123"/>
                    <a:ext cx="549" cy="1235"/>
                  </a:xfrm>
                  <a:custGeom>
                    <a:avLst/>
                    <a:gdLst>
                      <a:gd name="T0" fmla="*/ 157 w 549"/>
                      <a:gd name="T1" fmla="*/ 0 h 1235"/>
                      <a:gd name="T2" fmla="*/ 295 w 549"/>
                      <a:gd name="T3" fmla="*/ 108 h 1235"/>
                      <a:gd name="T4" fmla="*/ 318 w 549"/>
                      <a:gd name="T5" fmla="*/ 254 h 1235"/>
                      <a:gd name="T6" fmla="*/ 249 w 549"/>
                      <a:gd name="T7" fmla="*/ 377 h 1235"/>
                      <a:gd name="T8" fmla="*/ 88 w 549"/>
                      <a:gd name="T9" fmla="*/ 500 h 1235"/>
                      <a:gd name="T10" fmla="*/ 19 w 549"/>
                      <a:gd name="T11" fmla="*/ 661 h 1235"/>
                      <a:gd name="T12" fmla="*/ 19 w 549"/>
                      <a:gd name="T13" fmla="*/ 861 h 1235"/>
                      <a:gd name="T14" fmla="*/ 134 w 549"/>
                      <a:gd name="T15" fmla="*/ 1053 h 1235"/>
                      <a:gd name="T16" fmla="*/ 241 w 549"/>
                      <a:gd name="T17" fmla="*/ 1206 h 1235"/>
                      <a:gd name="T18" fmla="*/ 549 w 549"/>
                      <a:gd name="T19" fmla="*/ 1229 h 12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1235"/>
                      <a:gd name="T32" fmla="*/ 549 w 549"/>
                      <a:gd name="T33" fmla="*/ 1235 h 123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1235">
                        <a:moveTo>
                          <a:pt x="157" y="0"/>
                        </a:moveTo>
                        <a:cubicBezTo>
                          <a:pt x="212" y="33"/>
                          <a:pt x="268" y="66"/>
                          <a:pt x="295" y="108"/>
                        </a:cubicBezTo>
                        <a:cubicBezTo>
                          <a:pt x="322" y="150"/>
                          <a:pt x="326" y="209"/>
                          <a:pt x="318" y="254"/>
                        </a:cubicBezTo>
                        <a:cubicBezTo>
                          <a:pt x="310" y="299"/>
                          <a:pt x="287" y="336"/>
                          <a:pt x="249" y="377"/>
                        </a:cubicBezTo>
                        <a:cubicBezTo>
                          <a:pt x="211" y="418"/>
                          <a:pt x="126" y="453"/>
                          <a:pt x="88" y="500"/>
                        </a:cubicBezTo>
                        <a:cubicBezTo>
                          <a:pt x="50" y="547"/>
                          <a:pt x="30" y="601"/>
                          <a:pt x="19" y="661"/>
                        </a:cubicBezTo>
                        <a:cubicBezTo>
                          <a:pt x="8" y="721"/>
                          <a:pt x="0" y="796"/>
                          <a:pt x="19" y="861"/>
                        </a:cubicBezTo>
                        <a:cubicBezTo>
                          <a:pt x="38" y="926"/>
                          <a:pt x="97" y="996"/>
                          <a:pt x="134" y="1053"/>
                        </a:cubicBezTo>
                        <a:cubicBezTo>
                          <a:pt x="171" y="1110"/>
                          <a:pt x="172" y="1177"/>
                          <a:pt x="241" y="1206"/>
                        </a:cubicBezTo>
                        <a:cubicBezTo>
                          <a:pt x="310" y="1235"/>
                          <a:pt x="498" y="1227"/>
                          <a:pt x="549" y="1229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20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5" y="2120"/>
                    <a:ext cx="760" cy="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1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18" y="2089"/>
                  <a:ext cx="34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lang="en-US" b="0"/>
                    <a:t>Det</a:t>
                  </a:r>
                </a:p>
              </p:txBody>
            </p:sp>
          </p:grpSp>
          <p:sp>
            <p:nvSpPr>
              <p:cNvPr id="91188" name="Text Box 34"/>
              <p:cNvSpPr txBox="1">
                <a:spLocks noChangeArrowheads="1"/>
              </p:cNvSpPr>
              <p:nvPr/>
            </p:nvSpPr>
            <p:spPr bwMode="auto">
              <a:xfrm>
                <a:off x="753" y="1476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  <p:sp>
            <p:nvSpPr>
              <p:cNvPr id="91189" name="Text Box 35"/>
              <p:cNvSpPr txBox="1">
                <a:spLocks noChangeArrowheads="1"/>
              </p:cNvSpPr>
              <p:nvPr/>
            </p:nvSpPr>
            <p:spPr bwMode="auto">
              <a:xfrm>
                <a:off x="995" y="1503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1190" name="Text Box 36"/>
              <p:cNvSpPr txBox="1">
                <a:spLocks noChangeArrowheads="1"/>
              </p:cNvSpPr>
              <p:nvPr/>
            </p:nvSpPr>
            <p:spPr bwMode="auto">
              <a:xfrm>
                <a:off x="676" y="1675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1191" name="Text Box 37"/>
              <p:cNvSpPr txBox="1">
                <a:spLocks noChangeArrowheads="1"/>
              </p:cNvSpPr>
              <p:nvPr/>
            </p:nvSpPr>
            <p:spPr bwMode="auto">
              <a:xfrm>
                <a:off x="841" y="1295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1192" name="Text Box 38"/>
              <p:cNvSpPr txBox="1">
                <a:spLocks noChangeArrowheads="1"/>
              </p:cNvSpPr>
              <p:nvPr/>
            </p:nvSpPr>
            <p:spPr bwMode="auto">
              <a:xfrm>
                <a:off x="869" y="1821"/>
                <a:ext cx="35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that</a:t>
                </a:r>
              </a:p>
            </p:txBody>
          </p:sp>
          <p:sp>
            <p:nvSpPr>
              <p:cNvPr id="91193" name="Text Box 39"/>
              <p:cNvSpPr txBox="1">
                <a:spLocks noChangeArrowheads="1"/>
              </p:cNvSpPr>
              <p:nvPr/>
            </p:nvSpPr>
            <p:spPr bwMode="auto">
              <a:xfrm>
                <a:off x="849" y="1572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  <p:sp>
            <p:nvSpPr>
              <p:cNvPr id="91194" name="Text Box 40"/>
              <p:cNvSpPr txBox="1">
                <a:spLocks noChangeArrowheads="1"/>
              </p:cNvSpPr>
              <p:nvPr/>
            </p:nvSpPr>
            <p:spPr bwMode="auto">
              <a:xfrm>
                <a:off x="1082" y="1653"/>
                <a:ext cx="3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the</a:t>
                </a:r>
              </a:p>
            </p:txBody>
          </p:sp>
          <p:sp>
            <p:nvSpPr>
              <p:cNvPr id="91195" name="Text Box 41"/>
              <p:cNvSpPr txBox="1">
                <a:spLocks noChangeArrowheads="1"/>
              </p:cNvSpPr>
              <p:nvPr/>
            </p:nvSpPr>
            <p:spPr bwMode="auto">
              <a:xfrm>
                <a:off x="945" y="1668"/>
                <a:ext cx="18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a</a:t>
                </a:r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3799" y="2135"/>
              <a:ext cx="829" cy="797"/>
              <a:chOff x="3852" y="2120"/>
              <a:chExt cx="1098" cy="1242"/>
            </a:xfrm>
          </p:grpSpPr>
          <p:sp>
            <p:nvSpPr>
              <p:cNvPr id="91184" name="Freeform 43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185" name="Freeform 44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186" name="Line 45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153" name="Text Box 46"/>
            <p:cNvSpPr txBox="1">
              <a:spLocks noChangeArrowheads="1"/>
            </p:cNvSpPr>
            <p:nvPr/>
          </p:nvSpPr>
          <p:spPr bwMode="auto">
            <a:xfrm>
              <a:off x="4001" y="2935"/>
              <a:ext cx="43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Verb</a:t>
              </a:r>
            </a:p>
          </p:txBody>
        </p:sp>
        <p:sp>
          <p:nvSpPr>
            <p:cNvPr id="91154" name="Text Box 47"/>
            <p:cNvSpPr txBox="1">
              <a:spLocks noChangeArrowheads="1"/>
            </p:cNvSpPr>
            <p:nvPr/>
          </p:nvSpPr>
          <p:spPr bwMode="auto">
            <a:xfrm>
              <a:off x="4075" y="2144"/>
              <a:ext cx="2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bit</a:t>
              </a:r>
            </a:p>
          </p:txBody>
        </p:sp>
        <p:sp>
          <p:nvSpPr>
            <p:cNvPr id="91155" name="Text Box 48"/>
            <p:cNvSpPr txBox="1">
              <a:spLocks noChangeArrowheads="1"/>
            </p:cNvSpPr>
            <p:nvPr/>
          </p:nvSpPr>
          <p:spPr bwMode="auto">
            <a:xfrm>
              <a:off x="3837" y="2413"/>
              <a:ext cx="3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ate</a:t>
              </a:r>
            </a:p>
          </p:txBody>
        </p:sp>
        <p:sp>
          <p:nvSpPr>
            <p:cNvPr id="91156" name="Text Box 49"/>
            <p:cNvSpPr txBox="1">
              <a:spLocks noChangeArrowheads="1"/>
            </p:cNvSpPr>
            <p:nvPr/>
          </p:nvSpPr>
          <p:spPr bwMode="auto">
            <a:xfrm>
              <a:off x="4082" y="2358"/>
              <a:ext cx="36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saw</a:t>
              </a:r>
            </a:p>
          </p:txBody>
        </p:sp>
        <p:sp>
          <p:nvSpPr>
            <p:cNvPr id="91157" name="Text Box 50"/>
            <p:cNvSpPr txBox="1">
              <a:spLocks noChangeArrowheads="1"/>
            </p:cNvSpPr>
            <p:nvPr/>
          </p:nvSpPr>
          <p:spPr bwMode="auto">
            <a:xfrm>
              <a:off x="4036" y="2500"/>
              <a:ext cx="54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played</a:t>
              </a:r>
            </a:p>
          </p:txBody>
        </p:sp>
        <p:sp>
          <p:nvSpPr>
            <p:cNvPr id="91158" name="Text Box 51"/>
            <p:cNvSpPr txBox="1">
              <a:spLocks noChangeArrowheads="1"/>
            </p:cNvSpPr>
            <p:nvPr/>
          </p:nvSpPr>
          <p:spPr bwMode="auto">
            <a:xfrm>
              <a:off x="3907" y="2658"/>
              <a:ext cx="2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hit</a:t>
              </a:r>
            </a:p>
          </p:txBody>
        </p:sp>
        <p:sp>
          <p:nvSpPr>
            <p:cNvPr id="91159" name="Freeform 52"/>
            <p:cNvSpPr>
              <a:spLocks/>
            </p:cNvSpPr>
            <p:nvPr/>
          </p:nvSpPr>
          <p:spPr bwMode="auto">
            <a:xfrm>
              <a:off x="1321" y="1951"/>
              <a:ext cx="983" cy="258"/>
            </a:xfrm>
            <a:custGeom>
              <a:avLst/>
              <a:gdLst>
                <a:gd name="T0" fmla="*/ 0 w 983"/>
                <a:gd name="T1" fmla="*/ 38 h 258"/>
                <a:gd name="T2" fmla="*/ 253 w 983"/>
                <a:gd name="T3" fmla="*/ 215 h 258"/>
                <a:gd name="T4" fmla="*/ 614 w 983"/>
                <a:gd name="T5" fmla="*/ 222 h 258"/>
                <a:gd name="T6" fmla="*/ 983 w 983"/>
                <a:gd name="T7" fmla="*/ 0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3"/>
                <a:gd name="T13" fmla="*/ 0 h 258"/>
                <a:gd name="T14" fmla="*/ 983 w 98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3" h="258">
                  <a:moveTo>
                    <a:pt x="0" y="38"/>
                  </a:moveTo>
                  <a:cubicBezTo>
                    <a:pt x="75" y="111"/>
                    <a:pt x="151" y="184"/>
                    <a:pt x="253" y="215"/>
                  </a:cubicBezTo>
                  <a:cubicBezTo>
                    <a:pt x="355" y="246"/>
                    <a:pt x="492" y="258"/>
                    <a:pt x="614" y="222"/>
                  </a:cubicBezTo>
                  <a:cubicBezTo>
                    <a:pt x="736" y="186"/>
                    <a:pt x="859" y="93"/>
                    <a:pt x="98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60" name="Text Box 53"/>
            <p:cNvSpPr txBox="1">
              <a:spLocks noChangeArrowheads="1"/>
            </p:cNvSpPr>
            <p:nvPr/>
          </p:nvSpPr>
          <p:spPr bwMode="auto">
            <a:xfrm>
              <a:off x="1585" y="1968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0.95</a:t>
              </a:r>
            </a:p>
          </p:txBody>
        </p:sp>
        <p:sp>
          <p:nvSpPr>
            <p:cNvPr id="91161" name="Freeform 54"/>
            <p:cNvSpPr>
              <a:spLocks/>
            </p:cNvSpPr>
            <p:nvPr/>
          </p:nvSpPr>
          <p:spPr bwMode="auto">
            <a:xfrm>
              <a:off x="2949" y="1943"/>
              <a:ext cx="929" cy="507"/>
            </a:xfrm>
            <a:custGeom>
              <a:avLst/>
              <a:gdLst>
                <a:gd name="T0" fmla="*/ 0 w 929"/>
                <a:gd name="T1" fmla="*/ 0 h 507"/>
                <a:gd name="T2" fmla="*/ 207 w 929"/>
                <a:gd name="T3" fmla="*/ 238 h 507"/>
                <a:gd name="T4" fmla="*/ 499 w 929"/>
                <a:gd name="T5" fmla="*/ 422 h 507"/>
                <a:gd name="T6" fmla="*/ 929 w 929"/>
                <a:gd name="T7" fmla="*/ 507 h 5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9"/>
                <a:gd name="T13" fmla="*/ 0 h 507"/>
                <a:gd name="T14" fmla="*/ 929 w 929"/>
                <a:gd name="T15" fmla="*/ 507 h 5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9" h="507">
                  <a:moveTo>
                    <a:pt x="0" y="0"/>
                  </a:moveTo>
                  <a:cubicBezTo>
                    <a:pt x="62" y="84"/>
                    <a:pt x="124" y="168"/>
                    <a:pt x="207" y="238"/>
                  </a:cubicBezTo>
                  <a:cubicBezTo>
                    <a:pt x="290" y="308"/>
                    <a:pt x="379" y="377"/>
                    <a:pt x="499" y="422"/>
                  </a:cubicBezTo>
                  <a:cubicBezTo>
                    <a:pt x="619" y="467"/>
                    <a:pt x="860" y="493"/>
                    <a:pt x="929" y="50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62" name="Freeform 55"/>
            <p:cNvSpPr>
              <a:spLocks/>
            </p:cNvSpPr>
            <p:nvPr/>
          </p:nvSpPr>
          <p:spPr bwMode="auto">
            <a:xfrm>
              <a:off x="1344" y="1223"/>
              <a:ext cx="975" cy="359"/>
            </a:xfrm>
            <a:custGeom>
              <a:avLst/>
              <a:gdLst>
                <a:gd name="T0" fmla="*/ 975 w 975"/>
                <a:gd name="T1" fmla="*/ 106 h 536"/>
                <a:gd name="T2" fmla="*/ 668 w 975"/>
                <a:gd name="T3" fmla="*/ 17 h 536"/>
                <a:gd name="T4" fmla="*/ 307 w 975"/>
                <a:gd name="T5" fmla="*/ 15 h 536"/>
                <a:gd name="T6" fmla="*/ 0 w 975"/>
                <a:gd name="T7" fmla="*/ 108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5"/>
                <a:gd name="T13" fmla="*/ 0 h 536"/>
                <a:gd name="T14" fmla="*/ 975 w 975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5" h="536">
                  <a:moveTo>
                    <a:pt x="975" y="528"/>
                  </a:moveTo>
                  <a:cubicBezTo>
                    <a:pt x="877" y="343"/>
                    <a:pt x="779" y="158"/>
                    <a:pt x="668" y="83"/>
                  </a:cubicBezTo>
                  <a:cubicBezTo>
                    <a:pt x="557" y="8"/>
                    <a:pt x="418" y="0"/>
                    <a:pt x="307" y="75"/>
                  </a:cubicBezTo>
                  <a:cubicBezTo>
                    <a:pt x="196" y="150"/>
                    <a:pt x="52" y="458"/>
                    <a:pt x="0" y="5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63" name="Text Box 56"/>
            <p:cNvSpPr txBox="1">
              <a:spLocks noChangeArrowheads="1"/>
            </p:cNvSpPr>
            <p:nvPr/>
          </p:nvSpPr>
          <p:spPr bwMode="auto">
            <a:xfrm>
              <a:off x="1662" y="1007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0.05</a:t>
              </a:r>
            </a:p>
          </p:txBody>
        </p:sp>
        <p:sp>
          <p:nvSpPr>
            <p:cNvPr id="91164" name="Text Box 57"/>
            <p:cNvSpPr txBox="1">
              <a:spLocks noChangeArrowheads="1"/>
            </p:cNvSpPr>
            <p:nvPr/>
          </p:nvSpPr>
          <p:spPr bwMode="auto">
            <a:xfrm>
              <a:off x="3280" y="2071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0.9</a:t>
              </a:r>
            </a:p>
          </p:txBody>
        </p:sp>
        <p:sp>
          <p:nvSpPr>
            <p:cNvPr id="91165" name="Text Box 58"/>
            <p:cNvSpPr txBox="1">
              <a:spLocks noChangeArrowheads="1"/>
            </p:cNvSpPr>
            <p:nvPr/>
          </p:nvSpPr>
          <p:spPr bwMode="auto">
            <a:xfrm>
              <a:off x="4137" y="2654"/>
              <a:ext cx="4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gave</a:t>
              </a:r>
            </a:p>
          </p:txBody>
        </p:sp>
        <p:sp>
          <p:nvSpPr>
            <p:cNvPr id="91166" name="Freeform 59"/>
            <p:cNvSpPr>
              <a:spLocks/>
            </p:cNvSpPr>
            <p:nvPr/>
          </p:nvSpPr>
          <p:spPr bwMode="auto">
            <a:xfrm>
              <a:off x="1190" y="2081"/>
              <a:ext cx="2612" cy="620"/>
            </a:xfrm>
            <a:custGeom>
              <a:avLst/>
              <a:gdLst>
                <a:gd name="T0" fmla="*/ 0 w 2612"/>
                <a:gd name="T1" fmla="*/ 0 h 620"/>
                <a:gd name="T2" fmla="*/ 400 w 2612"/>
                <a:gd name="T3" fmla="*/ 354 h 620"/>
                <a:gd name="T4" fmla="*/ 1467 w 2612"/>
                <a:gd name="T5" fmla="*/ 392 h 620"/>
                <a:gd name="T6" fmla="*/ 2174 w 2612"/>
                <a:gd name="T7" fmla="*/ 584 h 620"/>
                <a:gd name="T8" fmla="*/ 2612 w 2612"/>
                <a:gd name="T9" fmla="*/ 60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2"/>
                <a:gd name="T16" fmla="*/ 0 h 620"/>
                <a:gd name="T17" fmla="*/ 2612 w 2612"/>
                <a:gd name="T18" fmla="*/ 620 h 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2" h="620">
                  <a:moveTo>
                    <a:pt x="0" y="0"/>
                  </a:moveTo>
                  <a:cubicBezTo>
                    <a:pt x="78" y="144"/>
                    <a:pt x="156" y="289"/>
                    <a:pt x="400" y="354"/>
                  </a:cubicBezTo>
                  <a:cubicBezTo>
                    <a:pt x="644" y="419"/>
                    <a:pt x="1171" y="354"/>
                    <a:pt x="1467" y="392"/>
                  </a:cubicBezTo>
                  <a:cubicBezTo>
                    <a:pt x="1763" y="430"/>
                    <a:pt x="1983" y="548"/>
                    <a:pt x="2174" y="584"/>
                  </a:cubicBezTo>
                  <a:cubicBezTo>
                    <a:pt x="2365" y="620"/>
                    <a:pt x="2488" y="613"/>
                    <a:pt x="2612" y="60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67" name="Text Box 60"/>
            <p:cNvSpPr txBox="1">
              <a:spLocks noChangeArrowheads="1"/>
            </p:cNvSpPr>
            <p:nvPr/>
          </p:nvSpPr>
          <p:spPr bwMode="auto">
            <a:xfrm>
              <a:off x="2627" y="2494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0.05</a:t>
              </a:r>
            </a:p>
          </p:txBody>
        </p:sp>
        <p:sp>
          <p:nvSpPr>
            <p:cNvPr id="91168" name="Oval 61"/>
            <p:cNvSpPr>
              <a:spLocks noChangeArrowheads="1"/>
            </p:cNvSpPr>
            <p:nvPr/>
          </p:nvSpPr>
          <p:spPr bwMode="auto">
            <a:xfrm>
              <a:off x="5084" y="2250"/>
              <a:ext cx="499" cy="4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1169" name="Text Box 62"/>
            <p:cNvSpPr txBox="1">
              <a:spLocks noChangeArrowheads="1"/>
            </p:cNvSpPr>
            <p:nvPr/>
          </p:nvSpPr>
          <p:spPr bwMode="auto">
            <a:xfrm>
              <a:off x="5155" y="2313"/>
              <a:ext cx="3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stop</a:t>
              </a:r>
            </a:p>
          </p:txBody>
        </p:sp>
        <p:sp>
          <p:nvSpPr>
            <p:cNvPr id="91170" name="Freeform 63"/>
            <p:cNvSpPr>
              <a:spLocks/>
            </p:cNvSpPr>
            <p:nvPr/>
          </p:nvSpPr>
          <p:spPr bwMode="auto">
            <a:xfrm>
              <a:off x="4531" y="2146"/>
              <a:ext cx="691" cy="289"/>
            </a:xfrm>
            <a:custGeom>
              <a:avLst/>
              <a:gdLst>
                <a:gd name="T0" fmla="*/ 0 w 691"/>
                <a:gd name="T1" fmla="*/ 289 h 289"/>
                <a:gd name="T2" fmla="*/ 146 w 691"/>
                <a:gd name="T3" fmla="*/ 150 h 289"/>
                <a:gd name="T4" fmla="*/ 423 w 691"/>
                <a:gd name="T5" fmla="*/ 4 h 289"/>
                <a:gd name="T6" fmla="*/ 691 w 691"/>
                <a:gd name="T7" fmla="*/ 127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1"/>
                <a:gd name="T13" fmla="*/ 0 h 289"/>
                <a:gd name="T14" fmla="*/ 691 w 69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1" h="289">
                  <a:moveTo>
                    <a:pt x="0" y="289"/>
                  </a:moveTo>
                  <a:cubicBezTo>
                    <a:pt x="38" y="243"/>
                    <a:pt x="76" y="197"/>
                    <a:pt x="146" y="150"/>
                  </a:cubicBezTo>
                  <a:cubicBezTo>
                    <a:pt x="216" y="103"/>
                    <a:pt x="332" y="8"/>
                    <a:pt x="423" y="4"/>
                  </a:cubicBezTo>
                  <a:cubicBezTo>
                    <a:pt x="514" y="0"/>
                    <a:pt x="649" y="106"/>
                    <a:pt x="691" y="12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71" name="Text Box 64"/>
            <p:cNvSpPr txBox="1">
              <a:spLocks noChangeArrowheads="1"/>
            </p:cNvSpPr>
            <p:nvPr/>
          </p:nvSpPr>
          <p:spPr bwMode="auto">
            <a:xfrm>
              <a:off x="4743" y="1883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0.5</a:t>
              </a:r>
            </a:p>
          </p:txBody>
        </p:sp>
        <p:sp>
          <p:nvSpPr>
            <p:cNvPr id="91172" name="Freeform 65"/>
            <p:cNvSpPr>
              <a:spLocks/>
            </p:cNvSpPr>
            <p:nvPr/>
          </p:nvSpPr>
          <p:spPr bwMode="auto">
            <a:xfrm>
              <a:off x="2880" y="1186"/>
              <a:ext cx="2527" cy="1072"/>
            </a:xfrm>
            <a:custGeom>
              <a:avLst/>
              <a:gdLst>
                <a:gd name="T0" fmla="*/ 0 w 2527"/>
                <a:gd name="T1" fmla="*/ 358 h 1072"/>
                <a:gd name="T2" fmla="*/ 684 w 2527"/>
                <a:gd name="T3" fmla="*/ 104 h 1072"/>
                <a:gd name="T4" fmla="*/ 1574 w 2527"/>
                <a:gd name="T5" fmla="*/ 27 h 1072"/>
                <a:gd name="T6" fmla="*/ 2335 w 2527"/>
                <a:gd name="T7" fmla="*/ 266 h 1072"/>
                <a:gd name="T8" fmla="*/ 2527 w 2527"/>
                <a:gd name="T9" fmla="*/ 1072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7"/>
                <a:gd name="T16" fmla="*/ 0 h 1072"/>
                <a:gd name="T17" fmla="*/ 2527 w 2527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7" h="1072">
                  <a:moveTo>
                    <a:pt x="0" y="358"/>
                  </a:moveTo>
                  <a:cubicBezTo>
                    <a:pt x="211" y="258"/>
                    <a:pt x="422" y="159"/>
                    <a:pt x="684" y="104"/>
                  </a:cubicBezTo>
                  <a:cubicBezTo>
                    <a:pt x="946" y="49"/>
                    <a:pt x="1299" y="0"/>
                    <a:pt x="1574" y="27"/>
                  </a:cubicBezTo>
                  <a:cubicBezTo>
                    <a:pt x="1849" y="54"/>
                    <a:pt x="2176" y="92"/>
                    <a:pt x="2335" y="266"/>
                  </a:cubicBezTo>
                  <a:cubicBezTo>
                    <a:pt x="2494" y="440"/>
                    <a:pt x="2496" y="938"/>
                    <a:pt x="2527" y="107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73" name="Text Box 66"/>
            <p:cNvSpPr txBox="1">
              <a:spLocks noChangeArrowheads="1"/>
            </p:cNvSpPr>
            <p:nvPr/>
          </p:nvSpPr>
          <p:spPr bwMode="auto">
            <a:xfrm>
              <a:off x="3667" y="1222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1174" name="Freeform 67"/>
            <p:cNvSpPr>
              <a:spLocks/>
            </p:cNvSpPr>
            <p:nvPr/>
          </p:nvSpPr>
          <p:spPr bwMode="auto">
            <a:xfrm>
              <a:off x="2204" y="2857"/>
              <a:ext cx="1705" cy="481"/>
            </a:xfrm>
            <a:custGeom>
              <a:avLst/>
              <a:gdLst>
                <a:gd name="T0" fmla="*/ 0 w 1705"/>
                <a:gd name="T1" fmla="*/ 292 h 481"/>
                <a:gd name="T2" fmla="*/ 315 w 1705"/>
                <a:gd name="T3" fmla="*/ 399 h 481"/>
                <a:gd name="T4" fmla="*/ 1121 w 1705"/>
                <a:gd name="T5" fmla="*/ 415 h 481"/>
                <a:gd name="T6" fmla="*/ 1705 w 1705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5"/>
                <a:gd name="T13" fmla="*/ 0 h 481"/>
                <a:gd name="T14" fmla="*/ 1705 w 1705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5" h="481">
                  <a:moveTo>
                    <a:pt x="0" y="292"/>
                  </a:moveTo>
                  <a:cubicBezTo>
                    <a:pt x="64" y="335"/>
                    <a:pt x="128" y="379"/>
                    <a:pt x="315" y="399"/>
                  </a:cubicBezTo>
                  <a:cubicBezTo>
                    <a:pt x="502" y="419"/>
                    <a:pt x="889" y="481"/>
                    <a:pt x="1121" y="415"/>
                  </a:cubicBezTo>
                  <a:cubicBezTo>
                    <a:pt x="1353" y="349"/>
                    <a:pt x="1529" y="174"/>
                    <a:pt x="170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75" name="Text Box 68"/>
            <p:cNvSpPr txBox="1">
              <a:spLocks noChangeArrowheads="1"/>
            </p:cNvSpPr>
            <p:nvPr/>
          </p:nvSpPr>
          <p:spPr bwMode="auto">
            <a:xfrm>
              <a:off x="2662" y="3050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0.8</a:t>
              </a:r>
            </a:p>
          </p:txBody>
        </p:sp>
        <p:sp>
          <p:nvSpPr>
            <p:cNvPr id="91176" name="Freeform 69"/>
            <p:cNvSpPr>
              <a:spLocks/>
            </p:cNvSpPr>
            <p:nvPr/>
          </p:nvSpPr>
          <p:spPr bwMode="auto">
            <a:xfrm>
              <a:off x="2066" y="2665"/>
              <a:ext cx="3195" cy="974"/>
            </a:xfrm>
            <a:custGeom>
              <a:avLst/>
              <a:gdLst>
                <a:gd name="T0" fmla="*/ 0 w 3195"/>
                <a:gd name="T1" fmla="*/ 683 h 974"/>
                <a:gd name="T2" fmla="*/ 1060 w 3195"/>
                <a:gd name="T3" fmla="*/ 868 h 974"/>
                <a:gd name="T4" fmla="*/ 1943 w 3195"/>
                <a:gd name="T5" fmla="*/ 829 h 974"/>
                <a:gd name="T6" fmla="*/ 3195 w 3195"/>
                <a:gd name="T7" fmla="*/ 0 h 9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5"/>
                <a:gd name="T13" fmla="*/ 0 h 974"/>
                <a:gd name="T14" fmla="*/ 3195 w 3195"/>
                <a:gd name="T15" fmla="*/ 974 h 9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5" h="974">
                  <a:moveTo>
                    <a:pt x="0" y="683"/>
                  </a:moveTo>
                  <a:cubicBezTo>
                    <a:pt x="368" y="763"/>
                    <a:pt x="736" y="844"/>
                    <a:pt x="1060" y="868"/>
                  </a:cubicBezTo>
                  <a:cubicBezTo>
                    <a:pt x="1384" y="892"/>
                    <a:pt x="1587" y="974"/>
                    <a:pt x="1943" y="829"/>
                  </a:cubicBezTo>
                  <a:cubicBezTo>
                    <a:pt x="2299" y="684"/>
                    <a:pt x="2747" y="342"/>
                    <a:pt x="319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77" name="Text Box 70"/>
            <p:cNvSpPr txBox="1">
              <a:spLocks noChangeArrowheads="1"/>
            </p:cNvSpPr>
            <p:nvPr/>
          </p:nvSpPr>
          <p:spPr bwMode="auto">
            <a:xfrm>
              <a:off x="3283" y="3350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1178" name="Text Box 71"/>
            <p:cNvSpPr txBox="1">
              <a:spLocks noChangeArrowheads="1"/>
            </p:cNvSpPr>
            <p:nvPr/>
          </p:nvSpPr>
          <p:spPr bwMode="auto">
            <a:xfrm>
              <a:off x="1013" y="2854"/>
              <a:ext cx="3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0.1</a:t>
              </a:r>
            </a:p>
          </p:txBody>
        </p:sp>
        <p:sp>
          <p:nvSpPr>
            <p:cNvPr id="91179" name="Freeform 72"/>
            <p:cNvSpPr>
              <a:spLocks/>
            </p:cNvSpPr>
            <p:nvPr/>
          </p:nvSpPr>
          <p:spPr bwMode="auto">
            <a:xfrm>
              <a:off x="506" y="1905"/>
              <a:ext cx="892" cy="1282"/>
            </a:xfrm>
            <a:custGeom>
              <a:avLst/>
              <a:gdLst>
                <a:gd name="T0" fmla="*/ 892 w 892"/>
                <a:gd name="T1" fmla="*/ 1282 h 1282"/>
                <a:gd name="T2" fmla="*/ 569 w 892"/>
                <a:gd name="T3" fmla="*/ 1190 h 1282"/>
                <a:gd name="T4" fmla="*/ 147 w 892"/>
                <a:gd name="T5" fmla="*/ 921 h 1282"/>
                <a:gd name="T6" fmla="*/ 1 w 892"/>
                <a:gd name="T7" fmla="*/ 583 h 1282"/>
                <a:gd name="T8" fmla="*/ 139 w 892"/>
                <a:gd name="T9" fmla="*/ 0 h 1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2"/>
                <a:gd name="T16" fmla="*/ 0 h 1282"/>
                <a:gd name="T17" fmla="*/ 892 w 892"/>
                <a:gd name="T18" fmla="*/ 1282 h 1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2" h="1282">
                  <a:moveTo>
                    <a:pt x="892" y="1282"/>
                  </a:moveTo>
                  <a:cubicBezTo>
                    <a:pt x="792" y="1266"/>
                    <a:pt x="693" y="1250"/>
                    <a:pt x="569" y="1190"/>
                  </a:cubicBezTo>
                  <a:cubicBezTo>
                    <a:pt x="445" y="1130"/>
                    <a:pt x="242" y="1022"/>
                    <a:pt x="147" y="921"/>
                  </a:cubicBezTo>
                  <a:cubicBezTo>
                    <a:pt x="52" y="820"/>
                    <a:pt x="2" y="736"/>
                    <a:pt x="1" y="583"/>
                  </a:cubicBezTo>
                  <a:cubicBezTo>
                    <a:pt x="0" y="430"/>
                    <a:pt x="69" y="215"/>
                    <a:pt x="13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80" name="Freeform 73"/>
            <p:cNvSpPr>
              <a:spLocks/>
            </p:cNvSpPr>
            <p:nvPr/>
          </p:nvSpPr>
          <p:spPr bwMode="auto">
            <a:xfrm>
              <a:off x="315" y="1743"/>
              <a:ext cx="3702" cy="2102"/>
            </a:xfrm>
            <a:custGeom>
              <a:avLst/>
              <a:gdLst>
                <a:gd name="T0" fmla="*/ 3702 w 3702"/>
                <a:gd name="T1" fmla="*/ 1175 h 2102"/>
                <a:gd name="T2" fmla="*/ 3364 w 3702"/>
                <a:gd name="T3" fmla="*/ 1905 h 2102"/>
                <a:gd name="T4" fmla="*/ 3164 w 3702"/>
                <a:gd name="T5" fmla="*/ 2051 h 2102"/>
                <a:gd name="T6" fmla="*/ 2895 w 3702"/>
                <a:gd name="T7" fmla="*/ 2097 h 2102"/>
                <a:gd name="T8" fmla="*/ 1290 w 3702"/>
                <a:gd name="T9" fmla="*/ 2059 h 2102"/>
                <a:gd name="T10" fmla="*/ 607 w 3702"/>
                <a:gd name="T11" fmla="*/ 1836 h 2102"/>
                <a:gd name="T12" fmla="*/ 345 w 3702"/>
                <a:gd name="T13" fmla="*/ 1498 h 2102"/>
                <a:gd name="T14" fmla="*/ 100 w 3702"/>
                <a:gd name="T15" fmla="*/ 976 h 2102"/>
                <a:gd name="T16" fmla="*/ 31 w 3702"/>
                <a:gd name="T17" fmla="*/ 300 h 2102"/>
                <a:gd name="T18" fmla="*/ 284 w 3702"/>
                <a:gd name="T19" fmla="*/ 0 h 2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2"/>
                <a:gd name="T31" fmla="*/ 0 h 2102"/>
                <a:gd name="T32" fmla="*/ 3702 w 3702"/>
                <a:gd name="T33" fmla="*/ 2102 h 2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2" h="2102">
                  <a:moveTo>
                    <a:pt x="3702" y="1175"/>
                  </a:moveTo>
                  <a:cubicBezTo>
                    <a:pt x="3578" y="1467"/>
                    <a:pt x="3454" y="1759"/>
                    <a:pt x="3364" y="1905"/>
                  </a:cubicBezTo>
                  <a:cubicBezTo>
                    <a:pt x="3274" y="2051"/>
                    <a:pt x="3242" y="2019"/>
                    <a:pt x="3164" y="2051"/>
                  </a:cubicBezTo>
                  <a:cubicBezTo>
                    <a:pt x="3086" y="2083"/>
                    <a:pt x="3207" y="2096"/>
                    <a:pt x="2895" y="2097"/>
                  </a:cubicBezTo>
                  <a:cubicBezTo>
                    <a:pt x="2583" y="2098"/>
                    <a:pt x="1671" y="2102"/>
                    <a:pt x="1290" y="2059"/>
                  </a:cubicBezTo>
                  <a:cubicBezTo>
                    <a:pt x="909" y="2016"/>
                    <a:pt x="765" y="1930"/>
                    <a:pt x="607" y="1836"/>
                  </a:cubicBezTo>
                  <a:cubicBezTo>
                    <a:pt x="449" y="1742"/>
                    <a:pt x="429" y="1641"/>
                    <a:pt x="345" y="1498"/>
                  </a:cubicBezTo>
                  <a:cubicBezTo>
                    <a:pt x="261" y="1355"/>
                    <a:pt x="152" y="1176"/>
                    <a:pt x="100" y="976"/>
                  </a:cubicBezTo>
                  <a:cubicBezTo>
                    <a:pt x="48" y="776"/>
                    <a:pt x="0" y="463"/>
                    <a:pt x="31" y="300"/>
                  </a:cubicBezTo>
                  <a:cubicBezTo>
                    <a:pt x="62" y="137"/>
                    <a:pt x="173" y="68"/>
                    <a:pt x="28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81" name="Text Box 74"/>
            <p:cNvSpPr txBox="1">
              <a:spLocks noChangeArrowheads="1"/>
            </p:cNvSpPr>
            <p:nvPr/>
          </p:nvSpPr>
          <p:spPr bwMode="auto">
            <a:xfrm>
              <a:off x="2453" y="3626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0.25</a:t>
              </a:r>
            </a:p>
          </p:txBody>
        </p:sp>
        <p:sp>
          <p:nvSpPr>
            <p:cNvPr id="91182" name="Freeform 75"/>
            <p:cNvSpPr>
              <a:spLocks/>
            </p:cNvSpPr>
            <p:nvPr/>
          </p:nvSpPr>
          <p:spPr bwMode="auto">
            <a:xfrm>
              <a:off x="2028" y="2734"/>
              <a:ext cx="1820" cy="226"/>
            </a:xfrm>
            <a:custGeom>
              <a:avLst/>
              <a:gdLst>
                <a:gd name="T0" fmla="*/ 1820 w 1820"/>
                <a:gd name="T1" fmla="*/ 0 h 226"/>
                <a:gd name="T2" fmla="*/ 1259 w 1820"/>
                <a:gd name="T3" fmla="*/ 192 h 226"/>
                <a:gd name="T4" fmla="*/ 744 w 1820"/>
                <a:gd name="T5" fmla="*/ 207 h 226"/>
                <a:gd name="T6" fmla="*/ 307 w 1820"/>
                <a:gd name="T7" fmla="*/ 100 h 226"/>
                <a:gd name="T8" fmla="*/ 0 w 1820"/>
                <a:gd name="T9" fmla="*/ 123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0"/>
                <a:gd name="T16" fmla="*/ 0 h 226"/>
                <a:gd name="T17" fmla="*/ 1820 w 182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0" h="226">
                  <a:moveTo>
                    <a:pt x="1820" y="0"/>
                  </a:moveTo>
                  <a:cubicBezTo>
                    <a:pt x="1629" y="79"/>
                    <a:pt x="1438" y="158"/>
                    <a:pt x="1259" y="192"/>
                  </a:cubicBezTo>
                  <a:cubicBezTo>
                    <a:pt x="1080" y="226"/>
                    <a:pt x="903" y="222"/>
                    <a:pt x="744" y="207"/>
                  </a:cubicBezTo>
                  <a:cubicBezTo>
                    <a:pt x="585" y="192"/>
                    <a:pt x="431" y="114"/>
                    <a:pt x="307" y="100"/>
                  </a:cubicBezTo>
                  <a:cubicBezTo>
                    <a:pt x="183" y="86"/>
                    <a:pt x="91" y="104"/>
                    <a:pt x="0" y="12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1183" name="Text Box 76"/>
            <p:cNvSpPr txBox="1">
              <a:spLocks noChangeArrowheads="1"/>
            </p:cNvSpPr>
            <p:nvPr/>
          </p:nvSpPr>
          <p:spPr bwMode="auto">
            <a:xfrm>
              <a:off x="3072" y="2723"/>
              <a:ext cx="3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0.25</a:t>
              </a:r>
            </a:p>
          </p:txBody>
        </p:sp>
      </p:grpSp>
      <p:sp>
        <p:nvSpPr>
          <p:cNvPr id="91141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1142" name="TextBox 89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91143" name="Freeform 90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1144" name="Straight Arrow Connector 91"/>
          <p:cNvCxnSpPr>
            <a:cxnSpLocks noChangeShapeType="1"/>
            <a:stCxn id="91141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1145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1146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1147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1148" name="Freeform 95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" name="Date Placeholder 8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A60-7FB1-1C4F-AC75-4ADBCB15B38C}" type="datetime1">
              <a:rPr lang="en-US" smtClean="0"/>
              <a:t>6/19/16</a:t>
            </a:fld>
            <a:endParaRPr lang="en-US"/>
          </a:p>
        </p:txBody>
      </p:sp>
      <p:sp>
        <p:nvSpPr>
          <p:cNvPr id="85" name="Footer Placeholder 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 dirty="0"/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8CC67-E250-41B9-902A-FAA554BB71F8}" type="slidenum">
              <a:rPr lang="en-US" smtClean="0">
                <a:latin typeface="Helvetica" pitchFamily="64" charset="0"/>
              </a:rPr>
              <a:pPr/>
              <a:t>2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2241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2242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2243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92167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Mary</a:t>
            </a:r>
          </a:p>
        </p:txBody>
      </p:sp>
      <p:sp>
        <p:nvSpPr>
          <p:cNvPr id="92168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92169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Jerry</a:t>
            </a:r>
          </a:p>
        </p:txBody>
      </p:sp>
      <p:sp>
        <p:nvSpPr>
          <p:cNvPr id="92170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663700"/>
            <a:chOff x="2212" y="1285"/>
            <a:chExt cx="829" cy="1048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12" y="1285"/>
              <a:ext cx="829" cy="797"/>
              <a:chOff x="3852" y="2120"/>
              <a:chExt cx="1098" cy="1242"/>
            </a:xfrm>
          </p:grpSpPr>
          <p:sp>
            <p:nvSpPr>
              <p:cNvPr id="92238" name="Freeform 15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39" name="Freeform 16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40" name="Line 17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231" name="Text Box 18"/>
            <p:cNvSpPr txBox="1">
              <a:spLocks noChangeArrowheads="1"/>
            </p:cNvSpPr>
            <p:nvPr/>
          </p:nvSpPr>
          <p:spPr bwMode="auto">
            <a:xfrm>
              <a:off x="2368" y="2083"/>
              <a:ext cx="47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Noun</a:t>
              </a:r>
            </a:p>
          </p:txBody>
        </p:sp>
        <p:sp>
          <p:nvSpPr>
            <p:cNvPr id="92232" name="Text Box 19"/>
            <p:cNvSpPr txBox="1">
              <a:spLocks noChangeArrowheads="1"/>
            </p:cNvSpPr>
            <p:nvPr/>
          </p:nvSpPr>
          <p:spPr bwMode="auto">
            <a:xfrm>
              <a:off x="2454" y="1299"/>
              <a:ext cx="3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cat</a:t>
              </a:r>
            </a:p>
          </p:txBody>
        </p:sp>
        <p:sp>
          <p:nvSpPr>
            <p:cNvPr id="92233" name="Text Box 20"/>
            <p:cNvSpPr txBox="1">
              <a:spLocks noChangeArrowheads="1"/>
            </p:cNvSpPr>
            <p:nvPr/>
          </p:nvSpPr>
          <p:spPr bwMode="auto">
            <a:xfrm>
              <a:off x="2337" y="1471"/>
              <a:ext cx="35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dog</a:t>
              </a:r>
            </a:p>
          </p:txBody>
        </p:sp>
        <p:sp>
          <p:nvSpPr>
            <p:cNvPr id="92234" name="Text Box 21"/>
            <p:cNvSpPr txBox="1">
              <a:spLocks noChangeArrowheads="1"/>
            </p:cNvSpPr>
            <p:nvPr/>
          </p:nvSpPr>
          <p:spPr bwMode="auto">
            <a:xfrm>
              <a:off x="2232" y="1619"/>
              <a:ext cx="3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car</a:t>
              </a:r>
            </a:p>
          </p:txBody>
        </p:sp>
        <p:sp>
          <p:nvSpPr>
            <p:cNvPr id="92235" name="Text Box 22"/>
            <p:cNvSpPr txBox="1">
              <a:spLocks noChangeArrowheads="1"/>
            </p:cNvSpPr>
            <p:nvPr/>
          </p:nvSpPr>
          <p:spPr bwMode="auto">
            <a:xfrm>
              <a:off x="2278" y="1769"/>
              <a:ext cx="3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pen</a:t>
              </a:r>
            </a:p>
          </p:txBody>
        </p:sp>
        <p:sp>
          <p:nvSpPr>
            <p:cNvPr id="92236" name="Text Box 23"/>
            <p:cNvSpPr txBox="1">
              <a:spLocks noChangeArrowheads="1"/>
            </p:cNvSpPr>
            <p:nvPr/>
          </p:nvSpPr>
          <p:spPr bwMode="auto">
            <a:xfrm>
              <a:off x="2601" y="1569"/>
              <a:ext cx="3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bed</a:t>
              </a:r>
            </a:p>
          </p:txBody>
        </p:sp>
        <p:sp>
          <p:nvSpPr>
            <p:cNvPr id="92237" name="Text Box 24"/>
            <p:cNvSpPr txBox="1">
              <a:spLocks noChangeArrowheads="1"/>
            </p:cNvSpPr>
            <p:nvPr/>
          </p:nvSpPr>
          <p:spPr bwMode="auto">
            <a:xfrm>
              <a:off x="2555" y="1742"/>
              <a:ext cx="4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apple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19163" y="1862138"/>
            <a:ext cx="1316037" cy="1657350"/>
            <a:chOff x="610" y="1295"/>
            <a:chExt cx="829" cy="1044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610" y="1297"/>
              <a:ext cx="829" cy="1042"/>
              <a:chOff x="610" y="1297"/>
              <a:chExt cx="829" cy="1042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610" y="1297"/>
                <a:ext cx="829" cy="797"/>
                <a:chOff x="3852" y="2120"/>
                <a:chExt cx="1098" cy="1242"/>
              </a:xfrm>
            </p:grpSpPr>
            <p:sp>
              <p:nvSpPr>
                <p:cNvPr id="92227" name="Freeform 28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28" name="Freeform 29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2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226" name="Text Box 31"/>
              <p:cNvSpPr txBox="1">
                <a:spLocks noChangeArrowheads="1"/>
              </p:cNvSpPr>
              <p:nvPr/>
            </p:nvSpPr>
            <p:spPr bwMode="auto">
              <a:xfrm>
                <a:off x="818" y="2089"/>
                <a:ext cx="34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b="0"/>
                  <a:t>Det</a:t>
                </a:r>
              </a:p>
            </p:txBody>
          </p:sp>
        </p:grpSp>
        <p:sp>
          <p:nvSpPr>
            <p:cNvPr id="92217" name="Text Box 32"/>
            <p:cNvSpPr txBox="1">
              <a:spLocks noChangeArrowheads="1"/>
            </p:cNvSpPr>
            <p:nvPr/>
          </p:nvSpPr>
          <p:spPr bwMode="auto">
            <a:xfrm>
              <a:off x="753" y="1476"/>
              <a:ext cx="1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</a:t>
              </a:r>
            </a:p>
          </p:txBody>
        </p:sp>
        <p:sp>
          <p:nvSpPr>
            <p:cNvPr id="92218" name="Text Box 33"/>
            <p:cNvSpPr txBox="1">
              <a:spLocks noChangeArrowheads="1"/>
            </p:cNvSpPr>
            <p:nvPr/>
          </p:nvSpPr>
          <p:spPr bwMode="auto">
            <a:xfrm>
              <a:off x="995" y="1503"/>
              <a:ext cx="3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the</a:t>
              </a:r>
            </a:p>
          </p:txBody>
        </p:sp>
        <p:sp>
          <p:nvSpPr>
            <p:cNvPr id="92219" name="Text Box 34"/>
            <p:cNvSpPr txBox="1">
              <a:spLocks noChangeArrowheads="1"/>
            </p:cNvSpPr>
            <p:nvPr/>
          </p:nvSpPr>
          <p:spPr bwMode="auto">
            <a:xfrm>
              <a:off x="676" y="1675"/>
              <a:ext cx="3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b="0"/>
                <a:t>the</a:t>
              </a:r>
            </a:p>
          </p:txBody>
        </p:sp>
        <p:sp>
          <p:nvSpPr>
            <p:cNvPr id="92220" name="Text Box 35"/>
            <p:cNvSpPr txBox="1">
              <a:spLocks noChangeArrowheads="1"/>
            </p:cNvSpPr>
            <p:nvPr/>
          </p:nvSpPr>
          <p:spPr bwMode="auto">
            <a:xfrm>
              <a:off x="841" y="1295"/>
              <a:ext cx="3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the</a:t>
              </a:r>
            </a:p>
          </p:txBody>
        </p:sp>
        <p:sp>
          <p:nvSpPr>
            <p:cNvPr id="92221" name="Text Box 36"/>
            <p:cNvSpPr txBox="1">
              <a:spLocks noChangeArrowheads="1"/>
            </p:cNvSpPr>
            <p:nvPr/>
          </p:nvSpPr>
          <p:spPr bwMode="auto">
            <a:xfrm>
              <a:off x="869" y="1821"/>
              <a:ext cx="35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that</a:t>
              </a:r>
            </a:p>
          </p:txBody>
        </p:sp>
        <p:sp>
          <p:nvSpPr>
            <p:cNvPr id="92222" name="Text Box 37"/>
            <p:cNvSpPr txBox="1">
              <a:spLocks noChangeArrowheads="1"/>
            </p:cNvSpPr>
            <p:nvPr/>
          </p:nvSpPr>
          <p:spPr bwMode="auto">
            <a:xfrm>
              <a:off x="849" y="1572"/>
              <a:ext cx="1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</a:t>
              </a:r>
            </a:p>
          </p:txBody>
        </p:sp>
        <p:sp>
          <p:nvSpPr>
            <p:cNvPr id="92223" name="Text Box 38"/>
            <p:cNvSpPr txBox="1">
              <a:spLocks noChangeArrowheads="1"/>
            </p:cNvSpPr>
            <p:nvPr/>
          </p:nvSpPr>
          <p:spPr bwMode="auto">
            <a:xfrm>
              <a:off x="1082" y="1653"/>
              <a:ext cx="30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the</a:t>
              </a:r>
            </a:p>
          </p:txBody>
        </p:sp>
        <p:sp>
          <p:nvSpPr>
            <p:cNvPr id="92224" name="Text Box 39"/>
            <p:cNvSpPr txBox="1">
              <a:spLocks noChangeArrowheads="1"/>
            </p:cNvSpPr>
            <p:nvPr/>
          </p:nvSpPr>
          <p:spPr bwMode="auto">
            <a:xfrm>
              <a:off x="945" y="1668"/>
              <a:ext cx="1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a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852" y="2120"/>
            <a:chExt cx="1098" cy="1242"/>
          </a:xfrm>
        </p:grpSpPr>
        <p:sp>
          <p:nvSpPr>
            <p:cNvPr id="92213" name="Freeform 41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2214" name="Freeform 42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2215" name="Line 43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2174" name="Text Box 44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2175" name="Text Box 45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2176" name="Text Box 46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2177" name="Text Box 47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2178" name="Text Box 48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2179" name="Text Box 49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2180" name="Freeform 50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81" name="Text Box 51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2182" name="Freeform 52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83" name="Freeform 53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84" name="Text Box 54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2185" name="Text Box 55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2186" name="Text Box 56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2187" name="Freeform 57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88" name="Text Box 58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2189" name="Oval 59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90" name="Text Box 60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2191" name="Freeform 61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92" name="Text Box 62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2193" name="Freeform 63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94" name="Text Box 64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2195" name="Freeform 65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96" name="Text Box 66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2197" name="Freeform 67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198" name="Text Box 68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2199" name="Text Box 69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2200" name="Freeform 70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201" name="Freeform 71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202" name="Freeform 73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203" name="Text Box 74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2204" name="Text Box 75"/>
          <p:cNvSpPr txBox="1">
            <a:spLocks noChangeArrowheads="1"/>
          </p:cNvSpPr>
          <p:nvPr/>
        </p:nvSpPr>
        <p:spPr bwMode="auto">
          <a:xfrm>
            <a:off x="1555750" y="6122988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endParaRPr lang="en-US" b="0"/>
          </a:p>
        </p:txBody>
      </p:sp>
      <p:sp>
        <p:nvSpPr>
          <p:cNvPr id="92205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206" name="TextBox 88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2207" name="Freeform 89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2208" name="Straight Arrow Connector 90"/>
          <p:cNvCxnSpPr>
            <a:cxnSpLocks noChangeShapeType="1"/>
            <a:stCxn id="92205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09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2210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2211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2212" name="Freeform 94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Date Placeholder 8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96C5-76AD-EE47-AF18-F1DD36CCBF50}" type="datetime1">
              <a:rPr lang="en-US" smtClean="0"/>
              <a:t>6/19/16</a:t>
            </a:fld>
            <a:endParaRPr lang="en-US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1E2C5-41E1-47F1-8B54-A30839061638}" type="slidenum">
              <a:rPr lang="en-US" smtClean="0">
                <a:latin typeface="Helvetica" pitchFamily="64" charset="0"/>
              </a:rPr>
              <a:pPr/>
              <a:t>3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3263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264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265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3189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3191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3192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3193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3194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3260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261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262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3196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3197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3198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3199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3200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3201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3202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3257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58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59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56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3204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3205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3206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3207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3208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3209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3210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3211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3212" name="Freeform 38"/>
          <p:cNvSpPr>
            <a:spLocks/>
          </p:cNvSpPr>
          <p:nvPr/>
        </p:nvSpPr>
        <p:spPr bwMode="auto">
          <a:xfrm>
            <a:off x="5981700" y="3201988"/>
            <a:ext cx="658813" cy="1258887"/>
          </a:xfrm>
          <a:custGeom>
            <a:avLst/>
            <a:gdLst>
              <a:gd name="T0" fmla="*/ 2147483647 w 549"/>
              <a:gd name="T1" fmla="*/ 0 h 1235"/>
              <a:gd name="T2" fmla="*/ 2147483647 w 549"/>
              <a:gd name="T3" fmla="*/ 2147483647 h 1235"/>
              <a:gd name="T4" fmla="*/ 2147483647 w 549"/>
              <a:gd name="T5" fmla="*/ 2147483647 h 1235"/>
              <a:gd name="T6" fmla="*/ 2147483647 w 549"/>
              <a:gd name="T7" fmla="*/ 2147483647 h 1235"/>
              <a:gd name="T8" fmla="*/ 2147483647 w 549"/>
              <a:gd name="T9" fmla="*/ 2147483647 h 1235"/>
              <a:gd name="T10" fmla="*/ 2147483647 w 549"/>
              <a:gd name="T11" fmla="*/ 2147483647 h 1235"/>
              <a:gd name="T12" fmla="*/ 2147483647 w 549"/>
              <a:gd name="T13" fmla="*/ 2147483647 h 1235"/>
              <a:gd name="T14" fmla="*/ 2147483647 w 549"/>
              <a:gd name="T15" fmla="*/ 2147483647 h 1235"/>
              <a:gd name="T16" fmla="*/ 2147483647 w 549"/>
              <a:gd name="T17" fmla="*/ 2147483647 h 1235"/>
              <a:gd name="T18" fmla="*/ 2147483647 w 549"/>
              <a:gd name="T19" fmla="*/ 2147483647 h 12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49"/>
              <a:gd name="T31" fmla="*/ 0 h 1235"/>
              <a:gd name="T32" fmla="*/ 549 w 549"/>
              <a:gd name="T33" fmla="*/ 1235 h 12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49" h="1235">
                <a:moveTo>
                  <a:pt x="157" y="0"/>
                </a:moveTo>
                <a:cubicBezTo>
                  <a:pt x="212" y="33"/>
                  <a:pt x="268" y="66"/>
                  <a:pt x="295" y="108"/>
                </a:cubicBezTo>
                <a:cubicBezTo>
                  <a:pt x="322" y="150"/>
                  <a:pt x="326" y="209"/>
                  <a:pt x="318" y="254"/>
                </a:cubicBezTo>
                <a:cubicBezTo>
                  <a:pt x="310" y="299"/>
                  <a:pt x="287" y="336"/>
                  <a:pt x="249" y="377"/>
                </a:cubicBezTo>
                <a:cubicBezTo>
                  <a:pt x="211" y="418"/>
                  <a:pt x="126" y="453"/>
                  <a:pt x="88" y="500"/>
                </a:cubicBezTo>
                <a:cubicBezTo>
                  <a:pt x="50" y="547"/>
                  <a:pt x="30" y="601"/>
                  <a:pt x="19" y="661"/>
                </a:cubicBezTo>
                <a:cubicBezTo>
                  <a:pt x="8" y="721"/>
                  <a:pt x="0" y="796"/>
                  <a:pt x="19" y="861"/>
                </a:cubicBezTo>
                <a:cubicBezTo>
                  <a:pt x="38" y="926"/>
                  <a:pt x="97" y="996"/>
                  <a:pt x="134" y="1053"/>
                </a:cubicBezTo>
                <a:cubicBezTo>
                  <a:pt x="171" y="1110"/>
                  <a:pt x="172" y="1177"/>
                  <a:pt x="241" y="1206"/>
                </a:cubicBezTo>
                <a:cubicBezTo>
                  <a:pt x="310" y="1235"/>
                  <a:pt x="498" y="1227"/>
                  <a:pt x="549" y="1229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13" name="Freeform 39"/>
          <p:cNvSpPr>
            <a:spLocks/>
          </p:cNvSpPr>
          <p:nvPr/>
        </p:nvSpPr>
        <p:spPr bwMode="auto">
          <a:xfrm flipH="1">
            <a:off x="6640513" y="3198813"/>
            <a:ext cx="657225" cy="1257300"/>
          </a:xfrm>
          <a:custGeom>
            <a:avLst/>
            <a:gdLst>
              <a:gd name="T0" fmla="*/ 2147483647 w 549"/>
              <a:gd name="T1" fmla="*/ 0 h 1235"/>
              <a:gd name="T2" fmla="*/ 2147483647 w 549"/>
              <a:gd name="T3" fmla="*/ 2147483647 h 1235"/>
              <a:gd name="T4" fmla="*/ 2147483647 w 549"/>
              <a:gd name="T5" fmla="*/ 2147483647 h 1235"/>
              <a:gd name="T6" fmla="*/ 2147483647 w 549"/>
              <a:gd name="T7" fmla="*/ 2147483647 h 1235"/>
              <a:gd name="T8" fmla="*/ 2147483647 w 549"/>
              <a:gd name="T9" fmla="*/ 2147483647 h 1235"/>
              <a:gd name="T10" fmla="*/ 2147483647 w 549"/>
              <a:gd name="T11" fmla="*/ 2147483647 h 1235"/>
              <a:gd name="T12" fmla="*/ 2147483647 w 549"/>
              <a:gd name="T13" fmla="*/ 2147483647 h 1235"/>
              <a:gd name="T14" fmla="*/ 2147483647 w 549"/>
              <a:gd name="T15" fmla="*/ 2147483647 h 1235"/>
              <a:gd name="T16" fmla="*/ 2147483647 w 549"/>
              <a:gd name="T17" fmla="*/ 2147483647 h 1235"/>
              <a:gd name="T18" fmla="*/ 2147483647 w 549"/>
              <a:gd name="T19" fmla="*/ 2147483647 h 12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49"/>
              <a:gd name="T31" fmla="*/ 0 h 1235"/>
              <a:gd name="T32" fmla="*/ 549 w 549"/>
              <a:gd name="T33" fmla="*/ 1235 h 12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49" h="1235">
                <a:moveTo>
                  <a:pt x="157" y="0"/>
                </a:moveTo>
                <a:cubicBezTo>
                  <a:pt x="212" y="33"/>
                  <a:pt x="268" y="66"/>
                  <a:pt x="295" y="108"/>
                </a:cubicBezTo>
                <a:cubicBezTo>
                  <a:pt x="322" y="150"/>
                  <a:pt x="326" y="209"/>
                  <a:pt x="318" y="254"/>
                </a:cubicBezTo>
                <a:cubicBezTo>
                  <a:pt x="310" y="299"/>
                  <a:pt x="287" y="336"/>
                  <a:pt x="249" y="377"/>
                </a:cubicBezTo>
                <a:cubicBezTo>
                  <a:pt x="211" y="418"/>
                  <a:pt x="126" y="453"/>
                  <a:pt x="88" y="500"/>
                </a:cubicBezTo>
                <a:cubicBezTo>
                  <a:pt x="50" y="547"/>
                  <a:pt x="30" y="601"/>
                  <a:pt x="19" y="661"/>
                </a:cubicBezTo>
                <a:cubicBezTo>
                  <a:pt x="8" y="721"/>
                  <a:pt x="0" y="796"/>
                  <a:pt x="19" y="861"/>
                </a:cubicBezTo>
                <a:cubicBezTo>
                  <a:pt x="38" y="926"/>
                  <a:pt x="97" y="996"/>
                  <a:pt x="134" y="1053"/>
                </a:cubicBezTo>
                <a:cubicBezTo>
                  <a:pt x="171" y="1110"/>
                  <a:pt x="172" y="1177"/>
                  <a:pt x="241" y="1206"/>
                </a:cubicBezTo>
                <a:cubicBezTo>
                  <a:pt x="310" y="1235"/>
                  <a:pt x="498" y="1227"/>
                  <a:pt x="549" y="1229"/>
                </a:cubicBezTo>
              </a:path>
            </a:pathLst>
          </a:custGeom>
          <a:noFill/>
          <a:ln w="38100">
            <a:solidFill>
              <a:srgbClr val="CC00CC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14" name="Line 40"/>
          <p:cNvSpPr>
            <a:spLocks noChangeShapeType="1"/>
          </p:cNvSpPr>
          <p:nvPr/>
        </p:nvSpPr>
        <p:spPr bwMode="auto">
          <a:xfrm flipV="1">
            <a:off x="6189663" y="3195638"/>
            <a:ext cx="909637" cy="79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15" name="Text Box 41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3216" name="Text Box 42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3217" name="Text Box 43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3218" name="Text Box 44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3219" name="Text Box 45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3220" name="Text Box 46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3221" name="Freeform 47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22" name="Text Box 48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3223" name="Freeform 49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24" name="Freeform 50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25" name="Text Box 51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3226" name="Text Box 52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3227" name="Text Box 53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3228" name="Freeform 54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29" name="Text Box 55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3230" name="Oval 56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31" name="Text Box 57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3232" name="Freeform 58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33" name="Text Box 59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3234" name="Freeform 60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35" name="Text Box 61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3236" name="Freeform 62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37" name="Text Box 63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3238" name="Freeform 64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39" name="Text Box 65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3240" name="Text Box 66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3241" name="Freeform 67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42" name="Freeform 68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43" name="Text Box 69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3244" name="Freeform 70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3245" name="Text Box 71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3246" name="Text Box 72"/>
          <p:cNvSpPr txBox="1">
            <a:spLocks noChangeArrowheads="1"/>
          </p:cNvSpPr>
          <p:nvPr/>
        </p:nvSpPr>
        <p:spPr bwMode="auto">
          <a:xfrm>
            <a:off x="1449388" y="6013450"/>
            <a:ext cx="833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</a:t>
            </a:r>
            <a:r>
              <a:rPr lang="en-US" sz="2400" b="0"/>
              <a:t> </a:t>
            </a:r>
          </a:p>
        </p:txBody>
      </p:sp>
      <p:sp>
        <p:nvSpPr>
          <p:cNvPr id="93247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48" name="TextBox 85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3249" name="Freeform 86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3250" name="Straight Arrow Connector 87"/>
          <p:cNvCxnSpPr>
            <a:cxnSpLocks noChangeShapeType="1"/>
            <a:stCxn id="93247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3251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3252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3253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3254" name="Freeform 91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CA18-DD00-F24A-9FDB-937AFD7C8AA8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77AFF-D575-4E17-96CC-33C05386C983}" type="slidenum">
              <a:rPr lang="en-US" smtClean="0">
                <a:latin typeface="Helvetica" pitchFamily="64" charset="0"/>
              </a:rPr>
              <a:pPr/>
              <a:t>4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4288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89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90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4285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86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87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4220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4221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4222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4223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4224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4225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4226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4282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283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284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4281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4228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4229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4230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4231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4232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4233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4234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4235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4277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78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279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4237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4238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bit</a:t>
            </a:r>
          </a:p>
        </p:txBody>
      </p:sp>
      <p:sp>
        <p:nvSpPr>
          <p:cNvPr id="94239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ate</a:t>
            </a:r>
          </a:p>
        </p:txBody>
      </p:sp>
      <p:sp>
        <p:nvSpPr>
          <p:cNvPr id="94240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saw</a:t>
            </a:r>
          </a:p>
        </p:txBody>
      </p:sp>
      <p:sp>
        <p:nvSpPr>
          <p:cNvPr id="94241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played</a:t>
            </a:r>
          </a:p>
        </p:txBody>
      </p:sp>
      <p:sp>
        <p:nvSpPr>
          <p:cNvPr id="94242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94243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44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4245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46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47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4248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4249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gave</a:t>
            </a:r>
          </a:p>
        </p:txBody>
      </p:sp>
      <p:sp>
        <p:nvSpPr>
          <p:cNvPr id="94250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51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4252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4253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4254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55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4256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57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4258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59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4260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61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4262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4263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64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65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4266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4267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4268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833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</a:t>
            </a:r>
            <a:r>
              <a:rPr lang="en-US" sz="2400" b="0"/>
              <a:t> </a:t>
            </a:r>
          </a:p>
        </p:txBody>
      </p:sp>
      <p:sp>
        <p:nvSpPr>
          <p:cNvPr id="94269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4270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4271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4272" name="Straight Arrow Connector 88"/>
          <p:cNvCxnSpPr>
            <a:cxnSpLocks noChangeShapeType="1"/>
            <a:stCxn id="94269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4273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4274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4275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4276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FE8-9E33-8348-A9C7-B02F4F78C2E0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E95D6-ECD9-466B-9E7C-A67C4D7C006A}" type="slidenum">
              <a:rPr lang="en-US" smtClean="0">
                <a:latin typeface="Helvetica" pitchFamily="64" charset="0"/>
              </a:rPr>
              <a:pPr/>
              <a:t>5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5312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13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14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5241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5242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5309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10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11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5244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5245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5246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5247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5248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5249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5250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5306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7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305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5252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5253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5254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5255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5256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5257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5258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5259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5301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02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5303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5262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5263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5264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5265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5266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5267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68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5269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70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71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5272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5273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5274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75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5276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77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5278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79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5280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81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5282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83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5284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85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5286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5287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88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89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5290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5291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5292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123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</a:t>
            </a:r>
            <a:r>
              <a:rPr lang="en-US" sz="2400" b="0"/>
              <a:t> </a:t>
            </a:r>
          </a:p>
        </p:txBody>
      </p:sp>
      <p:sp>
        <p:nvSpPr>
          <p:cNvPr id="95293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294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5295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5296" name="Straight Arrow Connector 88"/>
          <p:cNvCxnSpPr>
            <a:cxnSpLocks noChangeShapeType="1"/>
            <a:stCxn id="95293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297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5298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5299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5300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BF7B-881E-7043-92AA-B14101EF3EA1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B1C36-5D62-478A-BAC7-601D34F91655}" type="slidenum">
              <a:rPr lang="en-US" smtClean="0">
                <a:latin typeface="Helvetica" pitchFamily="64" charset="0"/>
              </a:rPr>
              <a:pPr/>
              <a:t>6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6336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37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38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6263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6265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6266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6333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34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35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6268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6269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6270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6271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6272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6273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6274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6330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331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332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6329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6276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6277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96278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96279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96280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that</a:t>
            </a:r>
          </a:p>
        </p:txBody>
      </p:sp>
      <p:sp>
        <p:nvSpPr>
          <p:cNvPr id="96281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6282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96283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6325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26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327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6285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6286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6287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6288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6289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6290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6291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292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6293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294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295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6296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6297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6298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299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6300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6301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6302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03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6304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05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6306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07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6308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09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6310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6311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12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13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6314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6315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6316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12303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</a:t>
            </a:r>
            <a:r>
              <a:rPr lang="en-US" sz="2400" b="0"/>
              <a:t> </a:t>
            </a:r>
          </a:p>
        </p:txBody>
      </p:sp>
      <p:sp>
        <p:nvSpPr>
          <p:cNvPr id="96317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6318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6319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6320" name="Straight Arrow Connector 88"/>
          <p:cNvCxnSpPr>
            <a:cxnSpLocks noChangeShapeType="1"/>
            <a:stCxn id="96317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6321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6322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6323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6324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4B00-C791-3A40-896B-BB3BD63A96C2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60064-3F57-4A4A-A0B6-982A2FD3D7DB}" type="slidenum">
              <a:rPr lang="en-US" smtClean="0">
                <a:latin typeface="Helvetica" pitchFamily="64" charset="0"/>
              </a:rPr>
              <a:pPr/>
              <a:t>7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7360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61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62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7290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7357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58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59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7292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7293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cat</a:t>
            </a:r>
          </a:p>
        </p:txBody>
      </p:sp>
      <p:sp>
        <p:nvSpPr>
          <p:cNvPr id="97294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dog</a:t>
            </a:r>
          </a:p>
        </p:txBody>
      </p:sp>
      <p:sp>
        <p:nvSpPr>
          <p:cNvPr id="97295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car</a:t>
            </a:r>
          </a:p>
        </p:txBody>
      </p:sp>
      <p:sp>
        <p:nvSpPr>
          <p:cNvPr id="97296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pen</a:t>
            </a:r>
          </a:p>
        </p:txBody>
      </p:sp>
      <p:sp>
        <p:nvSpPr>
          <p:cNvPr id="97297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bed</a:t>
            </a:r>
          </a:p>
        </p:txBody>
      </p:sp>
      <p:sp>
        <p:nvSpPr>
          <p:cNvPr id="97298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7354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355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356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7353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7300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7301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7302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7303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7304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7305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7306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7307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7349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50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351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7309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7310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7311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7312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7313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7314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7315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16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7317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18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19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7320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7321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7322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23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7324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325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7326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27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7328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29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7330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31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7332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33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7334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7335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36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37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7338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7339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7340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16017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 the</a:t>
            </a:r>
          </a:p>
        </p:txBody>
      </p:sp>
      <p:sp>
        <p:nvSpPr>
          <p:cNvPr id="97341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342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7343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7344" name="Straight Arrow Connector 88"/>
          <p:cNvCxnSpPr>
            <a:cxnSpLocks noChangeShapeType="1"/>
            <a:stCxn id="97341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7345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7346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7347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7348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HMM Generation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7AF4-B9BD-1444-ADA3-56470074D637}" type="datetime1">
              <a:rPr lang="en-US" smtClean="0"/>
              <a:t>6/19/16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Example due to Raymond Mooney</a:t>
            </a:r>
            <a:endParaRPr lang="en-US"/>
          </a:p>
        </p:txBody>
      </p:sp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76FAB-1223-47A2-902F-15412303DB3F}" type="slidenum">
              <a:rPr lang="en-US" smtClean="0">
                <a:latin typeface="Helvetica" pitchFamily="64" charset="0"/>
              </a:rPr>
              <a:pPr/>
              <a:t>8</a:t>
            </a:fld>
            <a:endParaRPr lang="en-US" smtClean="0">
              <a:latin typeface="Times New Roman" pitchFamily="6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3968750"/>
            <a:ext cx="1316038" cy="1265238"/>
            <a:chOff x="3852" y="2120"/>
            <a:chExt cx="1098" cy="1242"/>
          </a:xfrm>
        </p:grpSpPr>
        <p:sp>
          <p:nvSpPr>
            <p:cNvPr id="98384" name="Freeform 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85" name="Freeform 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86" name="Line 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8309" name="Text Box 7"/>
          <p:cNvSpPr txBox="1">
            <a:spLocks noChangeArrowheads="1"/>
          </p:cNvSpPr>
          <p:nvPr/>
        </p:nvSpPr>
        <p:spPr bwMode="auto">
          <a:xfrm>
            <a:off x="2193925" y="5195888"/>
            <a:ext cx="1225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PropNoun</a:t>
            </a:r>
          </a:p>
        </p:txBody>
      </p:sp>
      <p:sp>
        <p:nvSpPr>
          <p:cNvPr id="98310" name="Text Box 8"/>
          <p:cNvSpPr txBox="1">
            <a:spLocks noChangeArrowheads="1"/>
          </p:cNvSpPr>
          <p:nvPr/>
        </p:nvSpPr>
        <p:spPr bwMode="auto">
          <a:xfrm>
            <a:off x="2243138" y="4368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John</a:t>
            </a:r>
          </a:p>
        </p:txBody>
      </p:sp>
      <p:sp>
        <p:nvSpPr>
          <p:cNvPr id="98311" name="Text Box 9"/>
          <p:cNvSpPr txBox="1">
            <a:spLocks noChangeArrowheads="1"/>
          </p:cNvSpPr>
          <p:nvPr/>
        </p:nvSpPr>
        <p:spPr bwMode="auto">
          <a:xfrm>
            <a:off x="2733675" y="4476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Mary</a:t>
            </a:r>
          </a:p>
        </p:txBody>
      </p:sp>
      <p:sp>
        <p:nvSpPr>
          <p:cNvPr id="98312" name="Text Box 10"/>
          <p:cNvSpPr txBox="1">
            <a:spLocks noChangeArrowheads="1"/>
          </p:cNvSpPr>
          <p:nvPr/>
        </p:nvSpPr>
        <p:spPr bwMode="auto">
          <a:xfrm>
            <a:off x="2160588" y="46482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Alice</a:t>
            </a:r>
          </a:p>
        </p:txBody>
      </p:sp>
      <p:sp>
        <p:nvSpPr>
          <p:cNvPr id="98313" name="Text Box 11"/>
          <p:cNvSpPr txBox="1">
            <a:spLocks noChangeArrowheads="1"/>
          </p:cNvSpPr>
          <p:nvPr/>
        </p:nvSpPr>
        <p:spPr bwMode="auto">
          <a:xfrm>
            <a:off x="2657475" y="4795838"/>
            <a:ext cx="687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Jerry</a:t>
            </a:r>
          </a:p>
        </p:txBody>
      </p:sp>
      <p:sp>
        <p:nvSpPr>
          <p:cNvPr id="98314" name="Text Box 12"/>
          <p:cNvSpPr txBox="1">
            <a:spLocks noChangeArrowheads="1"/>
          </p:cNvSpPr>
          <p:nvPr/>
        </p:nvSpPr>
        <p:spPr bwMode="auto">
          <a:xfrm>
            <a:off x="2462213" y="4087813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Tom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62338" y="1846263"/>
            <a:ext cx="1316037" cy="1265237"/>
            <a:chOff x="3852" y="2120"/>
            <a:chExt cx="1098" cy="1242"/>
          </a:xfrm>
        </p:grpSpPr>
        <p:sp>
          <p:nvSpPr>
            <p:cNvPr id="98381" name="Freeform 14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82" name="Freeform 15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83" name="Line 16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8316" name="Text Box 17"/>
          <p:cNvSpPr txBox="1">
            <a:spLocks noChangeArrowheads="1"/>
          </p:cNvSpPr>
          <p:nvPr/>
        </p:nvSpPr>
        <p:spPr bwMode="auto">
          <a:xfrm>
            <a:off x="3709988" y="3113088"/>
            <a:ext cx="746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Noun</a:t>
            </a:r>
          </a:p>
        </p:txBody>
      </p:sp>
      <p:sp>
        <p:nvSpPr>
          <p:cNvPr id="98317" name="Text Box 18"/>
          <p:cNvSpPr txBox="1">
            <a:spLocks noChangeArrowheads="1"/>
          </p:cNvSpPr>
          <p:nvPr/>
        </p:nvSpPr>
        <p:spPr bwMode="auto">
          <a:xfrm>
            <a:off x="3846513" y="1868488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98318" name="Text Box 19"/>
          <p:cNvSpPr txBox="1">
            <a:spLocks noChangeArrowheads="1"/>
          </p:cNvSpPr>
          <p:nvPr/>
        </p:nvSpPr>
        <p:spPr bwMode="auto">
          <a:xfrm>
            <a:off x="3660775" y="2141538"/>
            <a:ext cx="561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8319" name="Text Box 20"/>
          <p:cNvSpPr txBox="1">
            <a:spLocks noChangeArrowheads="1"/>
          </p:cNvSpPr>
          <p:nvPr/>
        </p:nvSpPr>
        <p:spPr bwMode="auto">
          <a:xfrm>
            <a:off x="3494088" y="23764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car</a:t>
            </a:r>
          </a:p>
        </p:txBody>
      </p:sp>
      <p:sp>
        <p:nvSpPr>
          <p:cNvPr id="98320" name="Text Box 21"/>
          <p:cNvSpPr txBox="1">
            <a:spLocks noChangeArrowheads="1"/>
          </p:cNvSpPr>
          <p:nvPr/>
        </p:nvSpPr>
        <p:spPr bwMode="auto">
          <a:xfrm>
            <a:off x="3567113" y="2614613"/>
            <a:ext cx="5476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pen</a:t>
            </a:r>
          </a:p>
        </p:txBody>
      </p:sp>
      <p:sp>
        <p:nvSpPr>
          <p:cNvPr id="98321" name="Text Box 22"/>
          <p:cNvSpPr txBox="1">
            <a:spLocks noChangeArrowheads="1"/>
          </p:cNvSpPr>
          <p:nvPr/>
        </p:nvSpPr>
        <p:spPr bwMode="auto">
          <a:xfrm>
            <a:off x="4079875" y="2297113"/>
            <a:ext cx="547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bed</a:t>
            </a:r>
          </a:p>
        </p:txBody>
      </p:sp>
      <p:sp>
        <p:nvSpPr>
          <p:cNvPr id="98322" name="Text Box 23"/>
          <p:cNvSpPr txBox="1">
            <a:spLocks noChangeArrowheads="1"/>
          </p:cNvSpPr>
          <p:nvPr/>
        </p:nvSpPr>
        <p:spPr bwMode="auto">
          <a:xfrm>
            <a:off x="4006850" y="257175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</a:rPr>
              <a:t>apple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19163" y="1865313"/>
            <a:ext cx="1316037" cy="1654175"/>
            <a:chOff x="610" y="1297"/>
            <a:chExt cx="829" cy="104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10" y="1297"/>
              <a:ext cx="829" cy="797"/>
              <a:chOff x="3852" y="2120"/>
              <a:chExt cx="1098" cy="1242"/>
            </a:xfrm>
          </p:grpSpPr>
          <p:sp>
            <p:nvSpPr>
              <p:cNvPr id="98378" name="Freeform 26"/>
              <p:cNvSpPr>
                <a:spLocks/>
              </p:cNvSpPr>
              <p:nvPr/>
            </p:nvSpPr>
            <p:spPr bwMode="auto">
              <a:xfrm>
                <a:off x="3852" y="2127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379" name="Freeform 27"/>
              <p:cNvSpPr>
                <a:spLocks/>
              </p:cNvSpPr>
              <p:nvPr/>
            </p:nvSpPr>
            <p:spPr bwMode="auto">
              <a:xfrm flipH="1">
                <a:off x="4401" y="2123"/>
                <a:ext cx="549" cy="1235"/>
              </a:xfrm>
              <a:custGeom>
                <a:avLst/>
                <a:gdLst>
                  <a:gd name="T0" fmla="*/ 157 w 549"/>
                  <a:gd name="T1" fmla="*/ 0 h 1235"/>
                  <a:gd name="T2" fmla="*/ 295 w 549"/>
                  <a:gd name="T3" fmla="*/ 108 h 1235"/>
                  <a:gd name="T4" fmla="*/ 318 w 549"/>
                  <a:gd name="T5" fmla="*/ 254 h 1235"/>
                  <a:gd name="T6" fmla="*/ 249 w 549"/>
                  <a:gd name="T7" fmla="*/ 377 h 1235"/>
                  <a:gd name="T8" fmla="*/ 88 w 549"/>
                  <a:gd name="T9" fmla="*/ 500 h 1235"/>
                  <a:gd name="T10" fmla="*/ 19 w 549"/>
                  <a:gd name="T11" fmla="*/ 661 h 1235"/>
                  <a:gd name="T12" fmla="*/ 19 w 549"/>
                  <a:gd name="T13" fmla="*/ 861 h 1235"/>
                  <a:gd name="T14" fmla="*/ 134 w 549"/>
                  <a:gd name="T15" fmla="*/ 1053 h 1235"/>
                  <a:gd name="T16" fmla="*/ 241 w 549"/>
                  <a:gd name="T17" fmla="*/ 1206 h 1235"/>
                  <a:gd name="T18" fmla="*/ 549 w 549"/>
                  <a:gd name="T19" fmla="*/ 1229 h 12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9"/>
                  <a:gd name="T31" fmla="*/ 0 h 1235"/>
                  <a:gd name="T32" fmla="*/ 549 w 549"/>
                  <a:gd name="T33" fmla="*/ 1235 h 12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9" h="1235">
                    <a:moveTo>
                      <a:pt x="157" y="0"/>
                    </a:moveTo>
                    <a:cubicBezTo>
                      <a:pt x="212" y="33"/>
                      <a:pt x="268" y="66"/>
                      <a:pt x="295" y="108"/>
                    </a:cubicBezTo>
                    <a:cubicBezTo>
                      <a:pt x="322" y="150"/>
                      <a:pt x="326" y="209"/>
                      <a:pt x="318" y="254"/>
                    </a:cubicBezTo>
                    <a:cubicBezTo>
                      <a:pt x="310" y="299"/>
                      <a:pt x="287" y="336"/>
                      <a:pt x="249" y="377"/>
                    </a:cubicBezTo>
                    <a:cubicBezTo>
                      <a:pt x="211" y="418"/>
                      <a:pt x="126" y="453"/>
                      <a:pt x="88" y="500"/>
                    </a:cubicBezTo>
                    <a:cubicBezTo>
                      <a:pt x="50" y="547"/>
                      <a:pt x="30" y="601"/>
                      <a:pt x="19" y="661"/>
                    </a:cubicBezTo>
                    <a:cubicBezTo>
                      <a:pt x="8" y="721"/>
                      <a:pt x="0" y="796"/>
                      <a:pt x="19" y="861"/>
                    </a:cubicBezTo>
                    <a:cubicBezTo>
                      <a:pt x="38" y="926"/>
                      <a:pt x="97" y="996"/>
                      <a:pt x="134" y="1053"/>
                    </a:cubicBezTo>
                    <a:cubicBezTo>
                      <a:pt x="171" y="1110"/>
                      <a:pt x="172" y="1177"/>
                      <a:pt x="241" y="1206"/>
                    </a:cubicBezTo>
                    <a:cubicBezTo>
                      <a:pt x="310" y="1235"/>
                      <a:pt x="498" y="1227"/>
                      <a:pt x="549" y="122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380" name="Line 28"/>
              <p:cNvSpPr>
                <a:spLocks noChangeShapeType="1"/>
              </p:cNvSpPr>
              <p:nvPr/>
            </p:nvSpPr>
            <p:spPr bwMode="auto">
              <a:xfrm flipV="1">
                <a:off x="4025" y="2120"/>
                <a:ext cx="760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8377" name="Text Box 29"/>
            <p:cNvSpPr txBox="1">
              <a:spLocks noChangeArrowheads="1"/>
            </p:cNvSpPr>
            <p:nvPr/>
          </p:nvSpPr>
          <p:spPr bwMode="auto">
            <a:xfrm>
              <a:off x="818" y="2089"/>
              <a:ext cx="34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b="0"/>
                <a:t>Det</a:t>
              </a:r>
            </a:p>
          </p:txBody>
        </p:sp>
      </p:grpSp>
      <p:sp>
        <p:nvSpPr>
          <p:cNvPr id="98324" name="Text Box 30"/>
          <p:cNvSpPr txBox="1">
            <a:spLocks noChangeArrowheads="1"/>
          </p:cNvSpPr>
          <p:nvPr/>
        </p:nvSpPr>
        <p:spPr bwMode="auto">
          <a:xfrm>
            <a:off x="1146175" y="21494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8325" name="Text Box 31"/>
          <p:cNvSpPr txBox="1">
            <a:spLocks noChangeArrowheads="1"/>
          </p:cNvSpPr>
          <p:nvPr/>
        </p:nvSpPr>
        <p:spPr bwMode="auto">
          <a:xfrm>
            <a:off x="1530350" y="21923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8326" name="Text Box 32"/>
          <p:cNvSpPr txBox="1">
            <a:spLocks noChangeArrowheads="1"/>
          </p:cNvSpPr>
          <p:nvPr/>
        </p:nvSpPr>
        <p:spPr bwMode="auto">
          <a:xfrm>
            <a:off x="1023938" y="2465388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8327" name="Text Box 33"/>
          <p:cNvSpPr txBox="1">
            <a:spLocks noChangeArrowheads="1"/>
          </p:cNvSpPr>
          <p:nvPr/>
        </p:nvSpPr>
        <p:spPr bwMode="auto">
          <a:xfrm>
            <a:off x="1285875" y="1862138"/>
            <a:ext cx="490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8328" name="Text Box 34"/>
          <p:cNvSpPr txBox="1">
            <a:spLocks noChangeArrowheads="1"/>
          </p:cNvSpPr>
          <p:nvPr/>
        </p:nvSpPr>
        <p:spPr bwMode="auto">
          <a:xfrm>
            <a:off x="1330325" y="2697163"/>
            <a:ext cx="560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that</a:t>
            </a:r>
          </a:p>
        </p:txBody>
      </p:sp>
      <p:sp>
        <p:nvSpPr>
          <p:cNvPr id="98329" name="Text Box 35"/>
          <p:cNvSpPr txBox="1">
            <a:spLocks noChangeArrowheads="1"/>
          </p:cNvSpPr>
          <p:nvPr/>
        </p:nvSpPr>
        <p:spPr bwMode="auto">
          <a:xfrm>
            <a:off x="1298575" y="23018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sp>
        <p:nvSpPr>
          <p:cNvPr id="98330" name="Text Box 36"/>
          <p:cNvSpPr txBox="1">
            <a:spLocks noChangeArrowheads="1"/>
          </p:cNvSpPr>
          <p:nvPr/>
        </p:nvSpPr>
        <p:spPr bwMode="auto">
          <a:xfrm>
            <a:off x="1668463" y="2430463"/>
            <a:ext cx="4905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the</a:t>
            </a:r>
          </a:p>
        </p:txBody>
      </p:sp>
      <p:sp>
        <p:nvSpPr>
          <p:cNvPr id="98331" name="Text Box 37"/>
          <p:cNvSpPr txBox="1">
            <a:spLocks noChangeArrowheads="1"/>
          </p:cNvSpPr>
          <p:nvPr/>
        </p:nvSpPr>
        <p:spPr bwMode="auto">
          <a:xfrm>
            <a:off x="1450975" y="2454275"/>
            <a:ext cx="2936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981700" y="3195638"/>
            <a:ext cx="1316038" cy="1265237"/>
            <a:chOff x="3768" y="2013"/>
            <a:chExt cx="829" cy="797"/>
          </a:xfrm>
        </p:grpSpPr>
        <p:sp>
          <p:nvSpPr>
            <p:cNvPr id="98373" name="Freeform 39"/>
            <p:cNvSpPr>
              <a:spLocks/>
            </p:cNvSpPr>
            <p:nvPr/>
          </p:nvSpPr>
          <p:spPr bwMode="auto">
            <a:xfrm>
              <a:off x="3768" y="2017"/>
              <a:ext cx="415" cy="793"/>
            </a:xfrm>
            <a:custGeom>
              <a:avLst/>
              <a:gdLst>
                <a:gd name="T0" fmla="*/ 51 w 549"/>
                <a:gd name="T1" fmla="*/ 0 h 1235"/>
                <a:gd name="T2" fmla="*/ 97 w 549"/>
                <a:gd name="T3" fmla="*/ 18 h 1235"/>
                <a:gd name="T4" fmla="*/ 104 w 549"/>
                <a:gd name="T5" fmla="*/ 43 h 1235"/>
                <a:gd name="T6" fmla="*/ 81 w 549"/>
                <a:gd name="T7" fmla="*/ 64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9 h 1235"/>
                <a:gd name="T16" fmla="*/ 79 w 549"/>
                <a:gd name="T17" fmla="*/ 205 h 1235"/>
                <a:gd name="T18" fmla="*/ 179 w 549"/>
                <a:gd name="T19" fmla="*/ 20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74" name="Freeform 40"/>
            <p:cNvSpPr>
              <a:spLocks/>
            </p:cNvSpPr>
            <p:nvPr/>
          </p:nvSpPr>
          <p:spPr bwMode="auto">
            <a:xfrm flipH="1">
              <a:off x="4183" y="2015"/>
              <a:ext cx="414" cy="792"/>
            </a:xfrm>
            <a:custGeom>
              <a:avLst/>
              <a:gdLst>
                <a:gd name="T0" fmla="*/ 51 w 549"/>
                <a:gd name="T1" fmla="*/ 0 h 1235"/>
                <a:gd name="T2" fmla="*/ 95 w 549"/>
                <a:gd name="T3" fmla="*/ 18 h 1235"/>
                <a:gd name="T4" fmla="*/ 103 w 549"/>
                <a:gd name="T5" fmla="*/ 43 h 1235"/>
                <a:gd name="T6" fmla="*/ 81 w 549"/>
                <a:gd name="T7" fmla="*/ 63 h 1235"/>
                <a:gd name="T8" fmla="*/ 29 w 549"/>
                <a:gd name="T9" fmla="*/ 85 h 1235"/>
                <a:gd name="T10" fmla="*/ 6 w 549"/>
                <a:gd name="T11" fmla="*/ 112 h 1235"/>
                <a:gd name="T12" fmla="*/ 6 w 549"/>
                <a:gd name="T13" fmla="*/ 146 h 1235"/>
                <a:gd name="T14" fmla="*/ 43 w 549"/>
                <a:gd name="T15" fmla="*/ 178 h 1235"/>
                <a:gd name="T16" fmla="*/ 78 w 549"/>
                <a:gd name="T17" fmla="*/ 204 h 1235"/>
                <a:gd name="T18" fmla="*/ 177 w 549"/>
                <a:gd name="T19" fmla="*/ 208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375" name="Line 41"/>
            <p:cNvSpPr>
              <a:spLocks noChangeShapeType="1"/>
            </p:cNvSpPr>
            <p:nvPr/>
          </p:nvSpPr>
          <p:spPr bwMode="auto">
            <a:xfrm flipV="1">
              <a:off x="3899" y="2013"/>
              <a:ext cx="573" cy="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8333" name="Text Box 42"/>
          <p:cNvSpPr txBox="1">
            <a:spLocks noChangeArrowheads="1"/>
          </p:cNvSpPr>
          <p:nvPr/>
        </p:nvSpPr>
        <p:spPr bwMode="auto">
          <a:xfrm>
            <a:off x="6302375" y="4465638"/>
            <a:ext cx="688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Verb</a:t>
            </a:r>
          </a:p>
        </p:txBody>
      </p:sp>
      <p:sp>
        <p:nvSpPr>
          <p:cNvPr id="98334" name="Text Box 43"/>
          <p:cNvSpPr txBox="1">
            <a:spLocks noChangeArrowheads="1"/>
          </p:cNvSpPr>
          <p:nvPr/>
        </p:nvSpPr>
        <p:spPr bwMode="auto">
          <a:xfrm>
            <a:off x="6419850" y="3209925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bit</a:t>
            </a:r>
          </a:p>
        </p:txBody>
      </p:sp>
      <p:sp>
        <p:nvSpPr>
          <p:cNvPr id="98335" name="Text Box 44"/>
          <p:cNvSpPr txBox="1">
            <a:spLocks noChangeArrowheads="1"/>
          </p:cNvSpPr>
          <p:nvPr/>
        </p:nvSpPr>
        <p:spPr bwMode="auto">
          <a:xfrm>
            <a:off x="6042025" y="3636963"/>
            <a:ext cx="476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ate</a:t>
            </a:r>
          </a:p>
        </p:txBody>
      </p:sp>
      <p:sp>
        <p:nvSpPr>
          <p:cNvPr id="98336" name="Text Box 45"/>
          <p:cNvSpPr txBox="1">
            <a:spLocks noChangeArrowheads="1"/>
          </p:cNvSpPr>
          <p:nvPr/>
        </p:nvSpPr>
        <p:spPr bwMode="auto">
          <a:xfrm>
            <a:off x="6430963" y="3549650"/>
            <a:ext cx="576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saw</a:t>
            </a:r>
          </a:p>
        </p:txBody>
      </p:sp>
      <p:sp>
        <p:nvSpPr>
          <p:cNvPr id="98337" name="Text Box 46"/>
          <p:cNvSpPr txBox="1">
            <a:spLocks noChangeArrowheads="1"/>
          </p:cNvSpPr>
          <p:nvPr/>
        </p:nvSpPr>
        <p:spPr bwMode="auto">
          <a:xfrm>
            <a:off x="6357938" y="3775075"/>
            <a:ext cx="857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played</a:t>
            </a:r>
          </a:p>
        </p:txBody>
      </p:sp>
      <p:sp>
        <p:nvSpPr>
          <p:cNvPr id="98338" name="Text Box 47"/>
          <p:cNvSpPr txBox="1">
            <a:spLocks noChangeArrowheads="1"/>
          </p:cNvSpPr>
          <p:nvPr/>
        </p:nvSpPr>
        <p:spPr bwMode="auto">
          <a:xfrm>
            <a:off x="6153150" y="4025900"/>
            <a:ext cx="447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hit</a:t>
            </a:r>
          </a:p>
        </p:txBody>
      </p:sp>
      <p:sp>
        <p:nvSpPr>
          <p:cNvPr id="98339" name="Freeform 48"/>
          <p:cNvSpPr>
            <a:spLocks/>
          </p:cNvSpPr>
          <p:nvPr/>
        </p:nvSpPr>
        <p:spPr bwMode="auto">
          <a:xfrm>
            <a:off x="2047875" y="2903538"/>
            <a:ext cx="1560513" cy="409575"/>
          </a:xfrm>
          <a:custGeom>
            <a:avLst/>
            <a:gdLst>
              <a:gd name="T0" fmla="*/ 0 w 983"/>
              <a:gd name="T1" fmla="*/ 2147483647 h 258"/>
              <a:gd name="T2" fmla="*/ 2147483647 w 983"/>
              <a:gd name="T3" fmla="*/ 2147483647 h 258"/>
              <a:gd name="T4" fmla="*/ 2147483647 w 983"/>
              <a:gd name="T5" fmla="*/ 2147483647 h 258"/>
              <a:gd name="T6" fmla="*/ 2147483647 w 983"/>
              <a:gd name="T7" fmla="*/ 0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983"/>
              <a:gd name="T13" fmla="*/ 0 h 258"/>
              <a:gd name="T14" fmla="*/ 983 w 983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3" h="258">
                <a:moveTo>
                  <a:pt x="0" y="38"/>
                </a:moveTo>
                <a:cubicBezTo>
                  <a:pt x="75" y="111"/>
                  <a:pt x="151" y="184"/>
                  <a:pt x="253" y="215"/>
                </a:cubicBezTo>
                <a:cubicBezTo>
                  <a:pt x="355" y="246"/>
                  <a:pt x="492" y="258"/>
                  <a:pt x="614" y="222"/>
                </a:cubicBezTo>
                <a:cubicBezTo>
                  <a:pt x="736" y="186"/>
                  <a:pt x="859" y="93"/>
                  <a:pt x="983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40" name="Text Box 49"/>
          <p:cNvSpPr txBox="1">
            <a:spLocks noChangeArrowheads="1"/>
          </p:cNvSpPr>
          <p:nvPr/>
        </p:nvSpPr>
        <p:spPr bwMode="auto">
          <a:xfrm>
            <a:off x="2466975" y="2930525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0.95</a:t>
            </a:r>
          </a:p>
        </p:txBody>
      </p:sp>
      <p:sp>
        <p:nvSpPr>
          <p:cNvPr id="98341" name="Freeform 50"/>
          <p:cNvSpPr>
            <a:spLocks/>
          </p:cNvSpPr>
          <p:nvPr/>
        </p:nvSpPr>
        <p:spPr bwMode="auto">
          <a:xfrm>
            <a:off x="4632325" y="2890838"/>
            <a:ext cx="1474788" cy="804862"/>
          </a:xfrm>
          <a:custGeom>
            <a:avLst/>
            <a:gdLst>
              <a:gd name="T0" fmla="*/ 0 w 929"/>
              <a:gd name="T1" fmla="*/ 0 h 507"/>
              <a:gd name="T2" fmla="*/ 2147483647 w 929"/>
              <a:gd name="T3" fmla="*/ 2147483647 h 507"/>
              <a:gd name="T4" fmla="*/ 2147483647 w 929"/>
              <a:gd name="T5" fmla="*/ 2147483647 h 507"/>
              <a:gd name="T6" fmla="*/ 2147483647 w 929"/>
              <a:gd name="T7" fmla="*/ 2147483647 h 507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507"/>
              <a:gd name="T14" fmla="*/ 929 w 929"/>
              <a:gd name="T15" fmla="*/ 507 h 5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507">
                <a:moveTo>
                  <a:pt x="0" y="0"/>
                </a:moveTo>
                <a:cubicBezTo>
                  <a:pt x="62" y="84"/>
                  <a:pt x="124" y="168"/>
                  <a:pt x="207" y="238"/>
                </a:cubicBezTo>
                <a:cubicBezTo>
                  <a:pt x="290" y="308"/>
                  <a:pt x="379" y="377"/>
                  <a:pt x="499" y="422"/>
                </a:cubicBezTo>
                <a:cubicBezTo>
                  <a:pt x="619" y="467"/>
                  <a:pt x="860" y="493"/>
                  <a:pt x="929" y="5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42" name="Freeform 51"/>
          <p:cNvSpPr>
            <a:spLocks/>
          </p:cNvSpPr>
          <p:nvPr/>
        </p:nvSpPr>
        <p:spPr bwMode="auto">
          <a:xfrm>
            <a:off x="2084388" y="1747838"/>
            <a:ext cx="1547812" cy="569912"/>
          </a:xfrm>
          <a:custGeom>
            <a:avLst/>
            <a:gdLst>
              <a:gd name="T0" fmla="*/ 2147483647 w 975"/>
              <a:gd name="T1" fmla="*/ 2147483647 h 536"/>
              <a:gd name="T2" fmla="*/ 2147483647 w 975"/>
              <a:gd name="T3" fmla="*/ 2147483647 h 536"/>
              <a:gd name="T4" fmla="*/ 2147483647 w 975"/>
              <a:gd name="T5" fmla="*/ 2147483647 h 536"/>
              <a:gd name="T6" fmla="*/ 0 w 975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536"/>
              <a:gd name="T14" fmla="*/ 975 w 975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536">
                <a:moveTo>
                  <a:pt x="975" y="528"/>
                </a:moveTo>
                <a:cubicBezTo>
                  <a:pt x="877" y="343"/>
                  <a:pt x="779" y="158"/>
                  <a:pt x="668" y="83"/>
                </a:cubicBezTo>
                <a:cubicBezTo>
                  <a:pt x="557" y="8"/>
                  <a:pt x="418" y="0"/>
                  <a:pt x="307" y="75"/>
                </a:cubicBezTo>
                <a:cubicBezTo>
                  <a:pt x="196" y="150"/>
                  <a:pt x="52" y="458"/>
                  <a:pt x="0" y="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43" name="Text Box 52"/>
          <p:cNvSpPr txBox="1">
            <a:spLocks noChangeArrowheads="1"/>
          </p:cNvSpPr>
          <p:nvPr/>
        </p:nvSpPr>
        <p:spPr bwMode="auto">
          <a:xfrm>
            <a:off x="2589213" y="140493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8344" name="Text Box 53"/>
          <p:cNvSpPr txBox="1">
            <a:spLocks noChangeArrowheads="1"/>
          </p:cNvSpPr>
          <p:nvPr/>
        </p:nvSpPr>
        <p:spPr bwMode="auto">
          <a:xfrm>
            <a:off x="5157788" y="309403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0.9</a:t>
            </a:r>
          </a:p>
        </p:txBody>
      </p:sp>
      <p:sp>
        <p:nvSpPr>
          <p:cNvPr id="98345" name="Text Box 54"/>
          <p:cNvSpPr txBox="1">
            <a:spLocks noChangeArrowheads="1"/>
          </p:cNvSpPr>
          <p:nvPr/>
        </p:nvSpPr>
        <p:spPr bwMode="auto">
          <a:xfrm>
            <a:off x="6518275" y="401955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gave</a:t>
            </a:r>
          </a:p>
        </p:txBody>
      </p:sp>
      <p:sp>
        <p:nvSpPr>
          <p:cNvPr id="98346" name="Freeform 55"/>
          <p:cNvSpPr>
            <a:spLocks/>
          </p:cNvSpPr>
          <p:nvPr/>
        </p:nvSpPr>
        <p:spPr bwMode="auto">
          <a:xfrm>
            <a:off x="1839913" y="3109913"/>
            <a:ext cx="4146550" cy="984250"/>
          </a:xfrm>
          <a:custGeom>
            <a:avLst/>
            <a:gdLst>
              <a:gd name="T0" fmla="*/ 0 w 2612"/>
              <a:gd name="T1" fmla="*/ 0 h 620"/>
              <a:gd name="T2" fmla="*/ 2147483647 w 2612"/>
              <a:gd name="T3" fmla="*/ 2147483647 h 620"/>
              <a:gd name="T4" fmla="*/ 2147483647 w 2612"/>
              <a:gd name="T5" fmla="*/ 2147483647 h 620"/>
              <a:gd name="T6" fmla="*/ 2147483647 w 2612"/>
              <a:gd name="T7" fmla="*/ 2147483647 h 620"/>
              <a:gd name="T8" fmla="*/ 2147483647 w 2612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12"/>
              <a:gd name="T16" fmla="*/ 0 h 620"/>
              <a:gd name="T17" fmla="*/ 2612 w 2612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12" h="620">
                <a:moveTo>
                  <a:pt x="0" y="0"/>
                </a:moveTo>
                <a:cubicBezTo>
                  <a:pt x="78" y="144"/>
                  <a:pt x="156" y="289"/>
                  <a:pt x="400" y="354"/>
                </a:cubicBezTo>
                <a:cubicBezTo>
                  <a:pt x="644" y="419"/>
                  <a:pt x="1171" y="354"/>
                  <a:pt x="1467" y="392"/>
                </a:cubicBezTo>
                <a:cubicBezTo>
                  <a:pt x="1763" y="430"/>
                  <a:pt x="1983" y="548"/>
                  <a:pt x="2174" y="584"/>
                </a:cubicBezTo>
                <a:cubicBezTo>
                  <a:pt x="2365" y="620"/>
                  <a:pt x="2488" y="613"/>
                  <a:pt x="2612" y="60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47" name="Text Box 56"/>
          <p:cNvSpPr txBox="1">
            <a:spLocks noChangeArrowheads="1"/>
          </p:cNvSpPr>
          <p:nvPr/>
        </p:nvSpPr>
        <p:spPr bwMode="auto">
          <a:xfrm>
            <a:off x="4121150" y="376555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0.05</a:t>
            </a:r>
          </a:p>
        </p:txBody>
      </p:sp>
      <p:sp>
        <p:nvSpPr>
          <p:cNvPr id="98348" name="Oval 57"/>
          <p:cNvSpPr>
            <a:spLocks noChangeArrowheads="1"/>
          </p:cNvSpPr>
          <p:nvPr/>
        </p:nvSpPr>
        <p:spPr bwMode="auto">
          <a:xfrm>
            <a:off x="8021638" y="3378200"/>
            <a:ext cx="792162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8349" name="Text Box 58"/>
          <p:cNvSpPr txBox="1">
            <a:spLocks noChangeArrowheads="1"/>
          </p:cNvSpPr>
          <p:nvPr/>
        </p:nvSpPr>
        <p:spPr bwMode="auto">
          <a:xfrm>
            <a:off x="8134350" y="3478213"/>
            <a:ext cx="603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stop</a:t>
            </a:r>
          </a:p>
        </p:txBody>
      </p:sp>
      <p:sp>
        <p:nvSpPr>
          <p:cNvPr id="98350" name="Freeform 59"/>
          <p:cNvSpPr>
            <a:spLocks/>
          </p:cNvSpPr>
          <p:nvPr/>
        </p:nvSpPr>
        <p:spPr bwMode="auto">
          <a:xfrm>
            <a:off x="7143750" y="3213100"/>
            <a:ext cx="1096963" cy="458788"/>
          </a:xfrm>
          <a:custGeom>
            <a:avLst/>
            <a:gdLst>
              <a:gd name="T0" fmla="*/ 0 w 691"/>
              <a:gd name="T1" fmla="*/ 2147483647 h 289"/>
              <a:gd name="T2" fmla="*/ 2147483647 w 691"/>
              <a:gd name="T3" fmla="*/ 2147483647 h 289"/>
              <a:gd name="T4" fmla="*/ 2147483647 w 691"/>
              <a:gd name="T5" fmla="*/ 2147483647 h 289"/>
              <a:gd name="T6" fmla="*/ 2147483647 w 69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691"/>
              <a:gd name="T13" fmla="*/ 0 h 289"/>
              <a:gd name="T14" fmla="*/ 691 w 69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1" h="289">
                <a:moveTo>
                  <a:pt x="0" y="289"/>
                </a:moveTo>
                <a:cubicBezTo>
                  <a:pt x="38" y="243"/>
                  <a:pt x="76" y="197"/>
                  <a:pt x="146" y="150"/>
                </a:cubicBezTo>
                <a:cubicBezTo>
                  <a:pt x="216" y="103"/>
                  <a:pt x="332" y="8"/>
                  <a:pt x="423" y="4"/>
                </a:cubicBezTo>
                <a:cubicBezTo>
                  <a:pt x="514" y="0"/>
                  <a:pt x="649" y="106"/>
                  <a:pt x="691" y="1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51" name="Text Box 60"/>
          <p:cNvSpPr txBox="1">
            <a:spLocks noChangeArrowheads="1"/>
          </p:cNvSpPr>
          <p:nvPr/>
        </p:nvSpPr>
        <p:spPr bwMode="auto">
          <a:xfrm>
            <a:off x="7480300" y="2795588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8352" name="Freeform 61"/>
          <p:cNvSpPr>
            <a:spLocks/>
          </p:cNvSpPr>
          <p:nvPr/>
        </p:nvSpPr>
        <p:spPr bwMode="auto">
          <a:xfrm>
            <a:off x="4522788" y="1689100"/>
            <a:ext cx="4011612" cy="1701800"/>
          </a:xfrm>
          <a:custGeom>
            <a:avLst/>
            <a:gdLst>
              <a:gd name="T0" fmla="*/ 0 w 2527"/>
              <a:gd name="T1" fmla="*/ 2147483647 h 1072"/>
              <a:gd name="T2" fmla="*/ 2147483647 w 2527"/>
              <a:gd name="T3" fmla="*/ 2147483647 h 1072"/>
              <a:gd name="T4" fmla="*/ 2147483647 w 2527"/>
              <a:gd name="T5" fmla="*/ 2147483647 h 1072"/>
              <a:gd name="T6" fmla="*/ 2147483647 w 2527"/>
              <a:gd name="T7" fmla="*/ 2147483647 h 1072"/>
              <a:gd name="T8" fmla="*/ 2147483647 w 2527"/>
              <a:gd name="T9" fmla="*/ 2147483647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7"/>
              <a:gd name="T16" fmla="*/ 0 h 1072"/>
              <a:gd name="T17" fmla="*/ 2527 w 2527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7" h="1072">
                <a:moveTo>
                  <a:pt x="0" y="358"/>
                </a:moveTo>
                <a:cubicBezTo>
                  <a:pt x="211" y="258"/>
                  <a:pt x="422" y="159"/>
                  <a:pt x="684" y="104"/>
                </a:cubicBezTo>
                <a:cubicBezTo>
                  <a:pt x="946" y="49"/>
                  <a:pt x="1299" y="0"/>
                  <a:pt x="1574" y="27"/>
                </a:cubicBezTo>
                <a:cubicBezTo>
                  <a:pt x="1849" y="54"/>
                  <a:pt x="2176" y="92"/>
                  <a:pt x="2335" y="266"/>
                </a:cubicBezTo>
                <a:cubicBezTo>
                  <a:pt x="2494" y="440"/>
                  <a:pt x="2496" y="938"/>
                  <a:pt x="2527" y="10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53" name="Text Box 62"/>
          <p:cNvSpPr txBox="1">
            <a:spLocks noChangeArrowheads="1"/>
          </p:cNvSpPr>
          <p:nvPr/>
        </p:nvSpPr>
        <p:spPr bwMode="auto">
          <a:xfrm>
            <a:off x="5772150" y="17462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8354" name="Freeform 63"/>
          <p:cNvSpPr>
            <a:spLocks/>
          </p:cNvSpPr>
          <p:nvPr/>
        </p:nvSpPr>
        <p:spPr bwMode="auto">
          <a:xfrm>
            <a:off x="3449638" y="4341813"/>
            <a:ext cx="2706687" cy="763587"/>
          </a:xfrm>
          <a:custGeom>
            <a:avLst/>
            <a:gdLst>
              <a:gd name="T0" fmla="*/ 0 w 1705"/>
              <a:gd name="T1" fmla="*/ 2147483647 h 481"/>
              <a:gd name="T2" fmla="*/ 2147483647 w 1705"/>
              <a:gd name="T3" fmla="*/ 2147483647 h 481"/>
              <a:gd name="T4" fmla="*/ 2147483647 w 1705"/>
              <a:gd name="T5" fmla="*/ 2147483647 h 481"/>
              <a:gd name="T6" fmla="*/ 2147483647 w 1705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05"/>
              <a:gd name="T13" fmla="*/ 0 h 481"/>
              <a:gd name="T14" fmla="*/ 1705 w 1705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5" h="481">
                <a:moveTo>
                  <a:pt x="0" y="292"/>
                </a:moveTo>
                <a:cubicBezTo>
                  <a:pt x="64" y="335"/>
                  <a:pt x="128" y="379"/>
                  <a:pt x="315" y="399"/>
                </a:cubicBezTo>
                <a:cubicBezTo>
                  <a:pt x="502" y="419"/>
                  <a:pt x="889" y="481"/>
                  <a:pt x="1121" y="415"/>
                </a:cubicBezTo>
                <a:cubicBezTo>
                  <a:pt x="1353" y="349"/>
                  <a:pt x="1529" y="174"/>
                  <a:pt x="17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55" name="Text Box 64"/>
          <p:cNvSpPr txBox="1">
            <a:spLocks noChangeArrowheads="1"/>
          </p:cNvSpPr>
          <p:nvPr/>
        </p:nvSpPr>
        <p:spPr bwMode="auto">
          <a:xfrm>
            <a:off x="4176713" y="464820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0.8</a:t>
            </a:r>
          </a:p>
        </p:txBody>
      </p:sp>
      <p:sp>
        <p:nvSpPr>
          <p:cNvPr id="98356" name="Freeform 65"/>
          <p:cNvSpPr>
            <a:spLocks/>
          </p:cNvSpPr>
          <p:nvPr/>
        </p:nvSpPr>
        <p:spPr bwMode="auto">
          <a:xfrm>
            <a:off x="3230563" y="4037013"/>
            <a:ext cx="5072062" cy="1546225"/>
          </a:xfrm>
          <a:custGeom>
            <a:avLst/>
            <a:gdLst>
              <a:gd name="T0" fmla="*/ 0 w 3195"/>
              <a:gd name="T1" fmla="*/ 2147483647 h 974"/>
              <a:gd name="T2" fmla="*/ 2147483647 w 3195"/>
              <a:gd name="T3" fmla="*/ 2147483647 h 974"/>
              <a:gd name="T4" fmla="*/ 2147483647 w 3195"/>
              <a:gd name="T5" fmla="*/ 2147483647 h 974"/>
              <a:gd name="T6" fmla="*/ 2147483647 w 3195"/>
              <a:gd name="T7" fmla="*/ 0 h 974"/>
              <a:gd name="T8" fmla="*/ 0 60000 65536"/>
              <a:gd name="T9" fmla="*/ 0 60000 65536"/>
              <a:gd name="T10" fmla="*/ 0 60000 65536"/>
              <a:gd name="T11" fmla="*/ 0 60000 65536"/>
              <a:gd name="T12" fmla="*/ 0 w 3195"/>
              <a:gd name="T13" fmla="*/ 0 h 974"/>
              <a:gd name="T14" fmla="*/ 3195 w 3195"/>
              <a:gd name="T15" fmla="*/ 974 h 9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5" h="974">
                <a:moveTo>
                  <a:pt x="0" y="683"/>
                </a:moveTo>
                <a:cubicBezTo>
                  <a:pt x="368" y="763"/>
                  <a:pt x="736" y="844"/>
                  <a:pt x="1060" y="868"/>
                </a:cubicBezTo>
                <a:cubicBezTo>
                  <a:pt x="1384" y="892"/>
                  <a:pt x="1587" y="974"/>
                  <a:pt x="1943" y="829"/>
                </a:cubicBezTo>
                <a:cubicBezTo>
                  <a:pt x="2299" y="684"/>
                  <a:pt x="2747" y="342"/>
                  <a:pt x="319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57" name="Text Box 66"/>
          <p:cNvSpPr txBox="1">
            <a:spLocks noChangeArrowheads="1"/>
          </p:cNvSpPr>
          <p:nvPr/>
        </p:nvSpPr>
        <p:spPr bwMode="auto">
          <a:xfrm>
            <a:off x="5162550" y="51244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8358" name="Text Box 67"/>
          <p:cNvSpPr txBox="1">
            <a:spLocks noChangeArrowheads="1"/>
          </p:cNvSpPr>
          <p:nvPr/>
        </p:nvSpPr>
        <p:spPr bwMode="auto">
          <a:xfrm>
            <a:off x="1558925" y="4337050"/>
            <a:ext cx="498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8359" name="Freeform 68"/>
          <p:cNvSpPr>
            <a:spLocks/>
          </p:cNvSpPr>
          <p:nvPr/>
        </p:nvSpPr>
        <p:spPr bwMode="auto">
          <a:xfrm>
            <a:off x="754063" y="2830513"/>
            <a:ext cx="1416050" cy="2035175"/>
          </a:xfrm>
          <a:custGeom>
            <a:avLst/>
            <a:gdLst>
              <a:gd name="T0" fmla="*/ 2147483647 w 892"/>
              <a:gd name="T1" fmla="*/ 2147483647 h 1282"/>
              <a:gd name="T2" fmla="*/ 2147483647 w 892"/>
              <a:gd name="T3" fmla="*/ 2147483647 h 1282"/>
              <a:gd name="T4" fmla="*/ 2147483647 w 892"/>
              <a:gd name="T5" fmla="*/ 2147483647 h 1282"/>
              <a:gd name="T6" fmla="*/ 2147483647 w 892"/>
              <a:gd name="T7" fmla="*/ 2147483647 h 1282"/>
              <a:gd name="T8" fmla="*/ 2147483647 w 892"/>
              <a:gd name="T9" fmla="*/ 0 h 1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1282"/>
              <a:gd name="T17" fmla="*/ 892 w 892"/>
              <a:gd name="T18" fmla="*/ 1282 h 1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1282">
                <a:moveTo>
                  <a:pt x="892" y="1282"/>
                </a:moveTo>
                <a:cubicBezTo>
                  <a:pt x="792" y="1266"/>
                  <a:pt x="693" y="1250"/>
                  <a:pt x="569" y="1190"/>
                </a:cubicBezTo>
                <a:cubicBezTo>
                  <a:pt x="445" y="1130"/>
                  <a:pt x="242" y="1022"/>
                  <a:pt x="147" y="921"/>
                </a:cubicBezTo>
                <a:cubicBezTo>
                  <a:pt x="52" y="820"/>
                  <a:pt x="2" y="736"/>
                  <a:pt x="1" y="583"/>
                </a:cubicBezTo>
                <a:cubicBezTo>
                  <a:pt x="0" y="430"/>
                  <a:pt x="69" y="215"/>
                  <a:pt x="13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60" name="Freeform 69"/>
          <p:cNvSpPr>
            <a:spLocks/>
          </p:cNvSpPr>
          <p:nvPr/>
        </p:nvSpPr>
        <p:spPr bwMode="auto">
          <a:xfrm>
            <a:off x="450850" y="2573338"/>
            <a:ext cx="5876925" cy="3336925"/>
          </a:xfrm>
          <a:custGeom>
            <a:avLst/>
            <a:gdLst>
              <a:gd name="T0" fmla="*/ 2147483647 w 3702"/>
              <a:gd name="T1" fmla="*/ 2147483647 h 2102"/>
              <a:gd name="T2" fmla="*/ 2147483647 w 3702"/>
              <a:gd name="T3" fmla="*/ 2147483647 h 2102"/>
              <a:gd name="T4" fmla="*/ 2147483647 w 3702"/>
              <a:gd name="T5" fmla="*/ 2147483647 h 2102"/>
              <a:gd name="T6" fmla="*/ 2147483647 w 3702"/>
              <a:gd name="T7" fmla="*/ 2147483647 h 2102"/>
              <a:gd name="T8" fmla="*/ 2147483647 w 3702"/>
              <a:gd name="T9" fmla="*/ 2147483647 h 2102"/>
              <a:gd name="T10" fmla="*/ 2147483647 w 3702"/>
              <a:gd name="T11" fmla="*/ 2147483647 h 2102"/>
              <a:gd name="T12" fmla="*/ 2147483647 w 3702"/>
              <a:gd name="T13" fmla="*/ 2147483647 h 2102"/>
              <a:gd name="T14" fmla="*/ 2147483647 w 3702"/>
              <a:gd name="T15" fmla="*/ 2147483647 h 2102"/>
              <a:gd name="T16" fmla="*/ 2147483647 w 3702"/>
              <a:gd name="T17" fmla="*/ 2147483647 h 2102"/>
              <a:gd name="T18" fmla="*/ 2147483647 w 3702"/>
              <a:gd name="T19" fmla="*/ 0 h 2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02"/>
              <a:gd name="T31" fmla="*/ 0 h 2102"/>
              <a:gd name="T32" fmla="*/ 3702 w 3702"/>
              <a:gd name="T33" fmla="*/ 2102 h 210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02" h="2102">
                <a:moveTo>
                  <a:pt x="3702" y="1175"/>
                </a:moveTo>
                <a:cubicBezTo>
                  <a:pt x="3578" y="1467"/>
                  <a:pt x="3454" y="1759"/>
                  <a:pt x="3364" y="1905"/>
                </a:cubicBezTo>
                <a:cubicBezTo>
                  <a:pt x="3274" y="2051"/>
                  <a:pt x="3242" y="2019"/>
                  <a:pt x="3164" y="2051"/>
                </a:cubicBezTo>
                <a:cubicBezTo>
                  <a:pt x="3086" y="2083"/>
                  <a:pt x="3207" y="2096"/>
                  <a:pt x="2895" y="2097"/>
                </a:cubicBezTo>
                <a:cubicBezTo>
                  <a:pt x="2583" y="2098"/>
                  <a:pt x="1671" y="2102"/>
                  <a:pt x="1290" y="2059"/>
                </a:cubicBezTo>
                <a:cubicBezTo>
                  <a:pt x="909" y="2016"/>
                  <a:pt x="765" y="1930"/>
                  <a:pt x="607" y="1836"/>
                </a:cubicBezTo>
                <a:cubicBezTo>
                  <a:pt x="449" y="1742"/>
                  <a:pt x="429" y="1641"/>
                  <a:pt x="345" y="1498"/>
                </a:cubicBezTo>
                <a:cubicBezTo>
                  <a:pt x="261" y="1355"/>
                  <a:pt x="152" y="1176"/>
                  <a:pt x="100" y="976"/>
                </a:cubicBezTo>
                <a:cubicBezTo>
                  <a:pt x="48" y="776"/>
                  <a:pt x="0" y="463"/>
                  <a:pt x="31" y="300"/>
                </a:cubicBezTo>
                <a:cubicBezTo>
                  <a:pt x="62" y="137"/>
                  <a:pt x="173" y="68"/>
                  <a:pt x="28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61" name="Text Box 70"/>
          <p:cNvSpPr txBox="1">
            <a:spLocks noChangeArrowheads="1"/>
          </p:cNvSpPr>
          <p:nvPr/>
        </p:nvSpPr>
        <p:spPr bwMode="auto">
          <a:xfrm>
            <a:off x="3844925" y="5562600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8362" name="Freeform 71"/>
          <p:cNvSpPr>
            <a:spLocks/>
          </p:cNvSpPr>
          <p:nvPr/>
        </p:nvSpPr>
        <p:spPr bwMode="auto">
          <a:xfrm>
            <a:off x="3170238" y="4146550"/>
            <a:ext cx="2889250" cy="358775"/>
          </a:xfrm>
          <a:custGeom>
            <a:avLst/>
            <a:gdLst>
              <a:gd name="T0" fmla="*/ 2147483647 w 1820"/>
              <a:gd name="T1" fmla="*/ 0 h 226"/>
              <a:gd name="T2" fmla="*/ 2147483647 w 1820"/>
              <a:gd name="T3" fmla="*/ 2147483647 h 226"/>
              <a:gd name="T4" fmla="*/ 2147483647 w 1820"/>
              <a:gd name="T5" fmla="*/ 2147483647 h 226"/>
              <a:gd name="T6" fmla="*/ 2147483647 w 1820"/>
              <a:gd name="T7" fmla="*/ 2147483647 h 226"/>
              <a:gd name="T8" fmla="*/ 0 w 18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0"/>
              <a:gd name="T16" fmla="*/ 0 h 226"/>
              <a:gd name="T17" fmla="*/ 1820 w 18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0" h="226">
                <a:moveTo>
                  <a:pt x="1820" y="0"/>
                </a:moveTo>
                <a:cubicBezTo>
                  <a:pt x="1629" y="79"/>
                  <a:pt x="1438" y="158"/>
                  <a:pt x="1259" y="192"/>
                </a:cubicBezTo>
                <a:cubicBezTo>
                  <a:pt x="1080" y="226"/>
                  <a:pt x="903" y="222"/>
                  <a:pt x="744" y="207"/>
                </a:cubicBezTo>
                <a:cubicBezTo>
                  <a:pt x="585" y="192"/>
                  <a:pt x="431" y="114"/>
                  <a:pt x="307" y="100"/>
                </a:cubicBezTo>
                <a:cubicBezTo>
                  <a:pt x="183" y="86"/>
                  <a:pt x="91" y="104"/>
                  <a:pt x="0" y="1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8363" name="Text Box 72"/>
          <p:cNvSpPr txBox="1">
            <a:spLocks noChangeArrowheads="1"/>
          </p:cNvSpPr>
          <p:nvPr/>
        </p:nvSpPr>
        <p:spPr bwMode="auto">
          <a:xfrm>
            <a:off x="4827588" y="4129088"/>
            <a:ext cx="625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0.25</a:t>
            </a:r>
          </a:p>
        </p:txBody>
      </p:sp>
      <p:sp>
        <p:nvSpPr>
          <p:cNvPr id="98364" name="Text Box 73"/>
          <p:cNvSpPr txBox="1">
            <a:spLocks noChangeArrowheads="1"/>
          </p:cNvSpPr>
          <p:nvPr/>
        </p:nvSpPr>
        <p:spPr bwMode="auto">
          <a:xfrm>
            <a:off x="1449388" y="6013450"/>
            <a:ext cx="16017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</a:rPr>
              <a:t>John bit the</a:t>
            </a:r>
          </a:p>
        </p:txBody>
      </p:sp>
      <p:sp>
        <p:nvSpPr>
          <p:cNvPr id="98365" name="Oval 61"/>
          <p:cNvSpPr>
            <a:spLocks noChangeArrowheads="1"/>
          </p:cNvSpPr>
          <p:nvPr/>
        </p:nvSpPr>
        <p:spPr bwMode="auto">
          <a:xfrm>
            <a:off x="558800" y="5840413"/>
            <a:ext cx="792163" cy="695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8366" name="TextBox 86"/>
          <p:cNvSpPr txBox="1">
            <a:spLocks noChangeArrowheads="1"/>
          </p:cNvSpPr>
          <p:nvPr/>
        </p:nvSpPr>
        <p:spPr bwMode="auto">
          <a:xfrm>
            <a:off x="577850" y="5967413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98367" name="Freeform 87"/>
          <p:cNvSpPr>
            <a:spLocks noChangeArrowheads="1"/>
          </p:cNvSpPr>
          <p:nvPr/>
        </p:nvSpPr>
        <p:spPr bwMode="auto">
          <a:xfrm>
            <a:off x="1179513" y="5029200"/>
            <a:ext cx="1106487" cy="854075"/>
          </a:xfrm>
          <a:custGeom>
            <a:avLst/>
            <a:gdLst>
              <a:gd name="T0" fmla="*/ 0 w 1106905"/>
              <a:gd name="T1" fmla="*/ 853574 h 854242"/>
              <a:gd name="T2" fmla="*/ 336376 w 1106905"/>
              <a:gd name="T3" fmla="*/ 288534 h 854242"/>
              <a:gd name="T4" fmla="*/ 1105233 w 1106905"/>
              <a:gd name="T5" fmla="*/ 0 h 854242"/>
              <a:gd name="T6" fmla="*/ 0 60000 65536"/>
              <a:gd name="T7" fmla="*/ 0 60000 65536"/>
              <a:gd name="T8" fmla="*/ 0 60000 65536"/>
              <a:gd name="T9" fmla="*/ 0 w 1106905"/>
              <a:gd name="T10" fmla="*/ 0 h 854242"/>
              <a:gd name="T11" fmla="*/ 1106905 w 1106905"/>
              <a:gd name="T12" fmla="*/ 854242 h 854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854242">
                <a:moveTo>
                  <a:pt x="0" y="854242"/>
                </a:moveTo>
                <a:cubicBezTo>
                  <a:pt x="76200" y="642687"/>
                  <a:pt x="152400" y="431132"/>
                  <a:pt x="336884" y="288758"/>
                </a:cubicBezTo>
                <a:cubicBezTo>
                  <a:pt x="521368" y="146384"/>
                  <a:pt x="814136" y="73192"/>
                  <a:pt x="11069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98368" name="Straight Arrow Connector 88"/>
          <p:cNvCxnSpPr>
            <a:cxnSpLocks noChangeShapeType="1"/>
            <a:stCxn id="98365" idx="0"/>
          </p:cNvCxnSpPr>
          <p:nvPr/>
        </p:nvCxnSpPr>
        <p:spPr bwMode="auto">
          <a:xfrm rot="5400000" flipH="1" flipV="1">
            <a:off x="-284162" y="4341813"/>
            <a:ext cx="2736850" cy="2603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8369" name="Text Box 74"/>
          <p:cNvSpPr txBox="1">
            <a:spLocks noChangeArrowheads="1"/>
          </p:cNvSpPr>
          <p:nvPr/>
        </p:nvSpPr>
        <p:spPr bwMode="auto">
          <a:xfrm>
            <a:off x="1362075" y="5727700"/>
            <a:ext cx="5032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0.1</a:t>
            </a:r>
          </a:p>
        </p:txBody>
      </p:sp>
      <p:sp>
        <p:nvSpPr>
          <p:cNvPr id="98370" name="Text Box 74"/>
          <p:cNvSpPr txBox="1">
            <a:spLocks noChangeArrowheads="1"/>
          </p:cNvSpPr>
          <p:nvPr/>
        </p:nvSpPr>
        <p:spPr bwMode="auto">
          <a:xfrm>
            <a:off x="515938" y="5241925"/>
            <a:ext cx="503237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0.5</a:t>
            </a:r>
          </a:p>
        </p:txBody>
      </p:sp>
      <p:sp>
        <p:nvSpPr>
          <p:cNvPr id="98371" name="Text Box 74"/>
          <p:cNvSpPr txBox="1">
            <a:spLocks noChangeArrowheads="1"/>
          </p:cNvSpPr>
          <p:nvPr/>
        </p:nvSpPr>
        <p:spPr bwMode="auto">
          <a:xfrm>
            <a:off x="1390650" y="4852988"/>
            <a:ext cx="5016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0.4</a:t>
            </a:r>
          </a:p>
        </p:txBody>
      </p:sp>
      <p:sp>
        <p:nvSpPr>
          <p:cNvPr id="98372" name="Freeform 92"/>
          <p:cNvSpPr>
            <a:spLocks noChangeArrowheads="1"/>
          </p:cNvSpPr>
          <p:nvPr/>
        </p:nvSpPr>
        <p:spPr bwMode="auto">
          <a:xfrm>
            <a:off x="1300163" y="4440238"/>
            <a:ext cx="5702300" cy="1739900"/>
          </a:xfrm>
          <a:custGeom>
            <a:avLst/>
            <a:gdLst>
              <a:gd name="T0" fmla="*/ 0 w 5702968"/>
              <a:gd name="T1" fmla="*/ 1633784 h 1740568"/>
              <a:gd name="T2" fmla="*/ 4028688 w 5702968"/>
              <a:gd name="T3" fmla="*/ 1633784 h 1740568"/>
              <a:gd name="T4" fmla="*/ 5098991 w 5702968"/>
              <a:gd name="T5" fmla="*/ 1465600 h 1740568"/>
              <a:gd name="T6" fmla="*/ 5700296 w 5702968"/>
              <a:gd name="T7" fmla="*/ 0 h 1740568"/>
              <a:gd name="T8" fmla="*/ 0 60000 65536"/>
              <a:gd name="T9" fmla="*/ 0 60000 65536"/>
              <a:gd name="T10" fmla="*/ 0 60000 65536"/>
              <a:gd name="T11" fmla="*/ 0 60000 65536"/>
              <a:gd name="T12" fmla="*/ 0 w 5702968"/>
              <a:gd name="T13" fmla="*/ 0 h 1740568"/>
              <a:gd name="T14" fmla="*/ 5702968 w 5702968"/>
              <a:gd name="T15" fmla="*/ 1740568 h 1740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2968" h="1740568">
                <a:moveTo>
                  <a:pt x="0" y="1636294"/>
                </a:moveTo>
                <a:lnTo>
                  <a:pt x="4030578" y="1636294"/>
                </a:lnTo>
                <a:cubicBezTo>
                  <a:pt x="4880809" y="1608220"/>
                  <a:pt x="4822657" y="1740568"/>
                  <a:pt x="5101389" y="1467852"/>
                </a:cubicBezTo>
                <a:cubicBezTo>
                  <a:pt x="5380121" y="1195136"/>
                  <a:pt x="5541544" y="597568"/>
                  <a:pt x="5702968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18165</TotalTime>
  <Words>711</Words>
  <Application>Microsoft Macintosh PowerPoint</Application>
  <PresentationFormat>Letter Paper (8.5x11 in)</PresentationFormat>
  <Paragraphs>578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Sample HMM for POS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Supervised HMM Training</vt:lpstr>
    </vt:vector>
  </TitlesOfParts>
  <Manager/>
  <Company>UNT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Rada Mihalcea</dc:creator>
  <cp:keywords/>
  <dc:description/>
  <cp:lastModifiedBy>Thamar Solorio</cp:lastModifiedBy>
  <cp:revision>315</cp:revision>
  <cp:lastPrinted>2000-04-17T20:06:35Z</cp:lastPrinted>
  <dcterms:created xsi:type="dcterms:W3CDTF">2002-02-12T23:22:55Z</dcterms:created>
  <dcterms:modified xsi:type="dcterms:W3CDTF">2016-06-20T04:16:50Z</dcterms:modified>
  <cp:category/>
</cp:coreProperties>
</file>