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8"/>
  </p:notesMasterIdLst>
  <p:handoutMasterIdLst>
    <p:handoutMasterId r:id="rId9"/>
  </p:handoutMasterIdLst>
  <p:sldIdLst>
    <p:sldId id="384" r:id="rId2"/>
    <p:sldId id="385" r:id="rId3"/>
    <p:sldId id="389" r:id="rId4"/>
    <p:sldId id="387" r:id="rId5"/>
    <p:sldId id="386" r:id="rId6"/>
    <p:sldId id="388" r:id="rId7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/>
    <p:restoredTop sz="86907" autoAdjust="0"/>
  </p:normalViewPr>
  <p:slideViewPr>
    <p:cSldViewPr>
      <p:cViewPr varScale="1">
        <p:scale>
          <a:sx n="102" d="100"/>
          <a:sy n="102" d="100"/>
        </p:scale>
        <p:origin x="-1216" y="-1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1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5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5438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05979"/>
            <a:ext cx="73914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631156"/>
            <a:ext cx="4040188" cy="3074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631156"/>
            <a:ext cx="4041775" cy="3074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733550"/>
            <a:ext cx="7467600" cy="742950"/>
          </a:xfrm>
        </p:spPr>
        <p:txBody>
          <a:bodyPr/>
          <a:lstStyle/>
          <a:p>
            <a:pPr algn="ctr" eaLnBrk="1" hangingPunct="1"/>
            <a:r>
              <a:rPr sz="4400" dirty="0" smtClean="0"/>
              <a:t/>
            </a:r>
            <a:br>
              <a:rPr sz="4400" dirty="0" smtClean="0"/>
            </a:br>
            <a:r>
              <a:rPr lang="en-US" sz="4400" dirty="0" smtClean="0"/>
              <a:t>Thamar Solorio</a:t>
            </a:r>
            <a:endParaRPr sz="4400" dirty="0"/>
          </a:p>
        </p:txBody>
      </p:sp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343150"/>
            <a:ext cx="8534400" cy="3333750"/>
          </a:xfrm>
        </p:spPr>
        <p:txBody>
          <a:bodyPr/>
          <a:lstStyle/>
          <a:p>
            <a:pPr algn="ctr"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marL="0" indent="0" algn="ctr" eaLnBrk="1" hangingPunct="1">
              <a:spcAft>
                <a:spcPts val="600"/>
              </a:spcAft>
              <a:buNone/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Associate Professor</a:t>
            </a:r>
          </a:p>
          <a:p>
            <a:pPr marL="0" indent="0" algn="ctr" eaLnBrk="1" hangingPunct="1">
              <a:spcAft>
                <a:spcPts val="600"/>
              </a:spcAft>
              <a:buNone/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Department of Computer Science</a:t>
            </a:r>
          </a:p>
          <a:p>
            <a:pPr marL="0" indent="0" algn="ctr" eaLnBrk="1" hangingPunct="1">
              <a:spcAft>
                <a:spcPts val="600"/>
              </a:spcAft>
              <a:buNone/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University of </a:t>
            </a: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H</a:t>
            </a: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ouston</a:t>
            </a:r>
            <a:endParaRPr lang="en-US" sz="3200" dirty="0">
              <a:latin typeface="Calibri" charset="0"/>
            </a:endParaRPr>
          </a:p>
          <a:p>
            <a:pPr algn="ctr" eaLnBrk="1" hangingPunct="1"/>
            <a:endParaRPr lang="en-US" dirty="0">
              <a:latin typeface="Calibri" charset="0"/>
            </a:endParaRPr>
          </a:p>
        </p:txBody>
      </p:sp>
      <p:pic>
        <p:nvPicPr>
          <p:cNvPr id="4" name="Picture 3" descr="Screen Shot 2016-06-12 at 8.54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3350"/>
            <a:ext cx="4656667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161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 </a:t>
            </a:r>
            <a:r>
              <a:rPr lang="en-US" dirty="0" err="1" smtClean="0"/>
              <a:t>Hoja</a:t>
            </a:r>
            <a:r>
              <a:rPr lang="en-US" dirty="0" smtClean="0"/>
              <a:t> de Vida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349" y="1352550"/>
            <a:ext cx="8534400" cy="3790950"/>
          </a:xfrm>
        </p:spPr>
        <p:txBody>
          <a:bodyPr/>
          <a:lstStyle/>
          <a:p>
            <a:r>
              <a:rPr lang="en-US" dirty="0" err="1" smtClean="0"/>
              <a:t>Doctorado</a:t>
            </a:r>
            <a:r>
              <a:rPr lang="en-US" dirty="0" smtClean="0"/>
              <a:t> en el </a:t>
            </a:r>
            <a:r>
              <a:rPr lang="en-US" dirty="0" err="1" smtClean="0"/>
              <a:t>Instituto</a:t>
            </a:r>
            <a:r>
              <a:rPr lang="en-US" dirty="0" smtClean="0"/>
              <a:t> </a:t>
            </a:r>
            <a:r>
              <a:rPr lang="en-US" dirty="0" err="1" smtClean="0"/>
              <a:t>Nacional</a:t>
            </a:r>
            <a:r>
              <a:rPr lang="en-US" dirty="0" smtClean="0"/>
              <a:t> de </a:t>
            </a:r>
            <a:r>
              <a:rPr lang="en-US" dirty="0" err="1" smtClean="0"/>
              <a:t>Astrofísica</a:t>
            </a:r>
            <a:r>
              <a:rPr lang="en-US" dirty="0" smtClean="0"/>
              <a:t>, </a:t>
            </a:r>
            <a:r>
              <a:rPr lang="en-US" dirty="0" err="1" smtClean="0"/>
              <a:t>Óptica</a:t>
            </a:r>
            <a:r>
              <a:rPr lang="en-US" dirty="0" smtClean="0"/>
              <a:t> y </a:t>
            </a:r>
            <a:r>
              <a:rPr lang="en-US" dirty="0" err="1" smtClean="0"/>
              <a:t>Electrónica</a:t>
            </a:r>
            <a:r>
              <a:rPr lang="en-US" dirty="0" smtClean="0"/>
              <a:t> (INAOE), en Puebla Mexico.</a:t>
            </a:r>
          </a:p>
          <a:p>
            <a:pPr lvl="1"/>
            <a:r>
              <a:rPr lang="en-US" sz="1800" dirty="0" err="1" smtClean="0"/>
              <a:t>Tema</a:t>
            </a:r>
            <a:r>
              <a:rPr lang="en-US" sz="1800" dirty="0" smtClean="0"/>
              <a:t>: </a:t>
            </a:r>
            <a:r>
              <a:rPr lang="en-US" sz="1800" dirty="0" err="1" smtClean="0"/>
              <a:t>Detección</a:t>
            </a:r>
            <a:r>
              <a:rPr lang="en-US" sz="1800" dirty="0" smtClean="0"/>
              <a:t> de </a:t>
            </a:r>
            <a:r>
              <a:rPr lang="en-US" sz="1800" dirty="0" err="1" smtClean="0"/>
              <a:t>entidades</a:t>
            </a:r>
            <a:r>
              <a:rPr lang="en-US" sz="1800" dirty="0" smtClean="0"/>
              <a:t> </a:t>
            </a:r>
            <a:r>
              <a:rPr lang="en-US" sz="1800" dirty="0" err="1" smtClean="0"/>
              <a:t>nombradas</a:t>
            </a:r>
            <a:endParaRPr lang="en-US" sz="1800" dirty="0"/>
          </a:p>
          <a:p>
            <a:r>
              <a:rPr lang="en-US" dirty="0" err="1" smtClean="0"/>
              <a:t>Maestria</a:t>
            </a:r>
            <a:r>
              <a:rPr lang="en-US" dirty="0" smtClean="0"/>
              <a:t> del INAOE en </a:t>
            </a:r>
            <a:r>
              <a:rPr lang="en-US" dirty="0" err="1" smtClean="0"/>
              <a:t>aprendizaje</a:t>
            </a:r>
            <a:r>
              <a:rPr lang="en-US" dirty="0" smtClean="0"/>
              <a:t> </a:t>
            </a:r>
            <a:r>
              <a:rPr lang="en-US" dirty="0" err="1" smtClean="0"/>
              <a:t>automático</a:t>
            </a:r>
            <a:endParaRPr lang="en-US" dirty="0" smtClean="0"/>
          </a:p>
          <a:p>
            <a:r>
              <a:rPr lang="en-US" dirty="0" err="1" smtClean="0"/>
              <a:t>Pregrado</a:t>
            </a:r>
            <a:r>
              <a:rPr lang="en-US" dirty="0" smtClean="0"/>
              <a:t>, </a:t>
            </a:r>
            <a:r>
              <a:rPr lang="en-US" dirty="0" err="1" smtClean="0"/>
              <a:t>ingenieria</a:t>
            </a:r>
            <a:r>
              <a:rPr lang="en-US" dirty="0" smtClean="0"/>
              <a:t> en </a:t>
            </a:r>
            <a:r>
              <a:rPr lang="en-US" dirty="0" err="1" smtClean="0"/>
              <a:t>sistemas</a:t>
            </a:r>
            <a:r>
              <a:rPr lang="en-US" dirty="0" smtClean="0"/>
              <a:t> </a:t>
            </a:r>
            <a:r>
              <a:rPr lang="en-US" dirty="0" err="1" smtClean="0"/>
              <a:t>computacionales</a:t>
            </a:r>
            <a:r>
              <a:rPr lang="en-US" dirty="0" smtClean="0"/>
              <a:t>, </a:t>
            </a:r>
            <a:r>
              <a:rPr lang="en-US" dirty="0" err="1" smtClean="0"/>
              <a:t>Facultad</a:t>
            </a:r>
            <a:r>
              <a:rPr lang="en-US" dirty="0" smtClean="0"/>
              <a:t> de </a:t>
            </a:r>
            <a:r>
              <a:rPr lang="en-US" dirty="0" err="1" smtClean="0"/>
              <a:t>Ingeniería</a:t>
            </a:r>
            <a:r>
              <a:rPr lang="en-US" dirty="0" smtClean="0"/>
              <a:t>, Universidad </a:t>
            </a:r>
            <a:r>
              <a:rPr lang="en-US" dirty="0" err="1" smtClean="0"/>
              <a:t>Autónoma</a:t>
            </a:r>
            <a:r>
              <a:rPr lang="en-US" dirty="0" smtClean="0"/>
              <a:t> de Chihuahua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65188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62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 smtClean="0"/>
              <a:t>RiTUAL</a:t>
            </a:r>
            <a:r>
              <a:rPr lang="en-US" sz="2400" dirty="0" smtClean="0"/>
              <a:t> (Research in Text Understanding and Analysis of Language)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 descr="Screen Shot 2016-06-16 at 9.22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200150"/>
            <a:ext cx="6068705" cy="31519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57400" y="4552950"/>
            <a:ext cx="36576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</a:t>
            </a:r>
            <a:r>
              <a:rPr lang="en-US" dirty="0" err="1" smtClean="0"/>
              <a:t>itual.uh.edu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95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Líneas</a:t>
            </a:r>
            <a:r>
              <a:rPr lang="en-US" dirty="0" smtClean="0"/>
              <a:t> de </a:t>
            </a:r>
            <a:r>
              <a:rPr lang="en-US" dirty="0" err="1" smtClean="0"/>
              <a:t>Investigación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 smtClean="0"/>
              <a:t>Modelado</a:t>
            </a:r>
            <a:r>
              <a:rPr lang="en-US" sz="1800" dirty="0" smtClean="0"/>
              <a:t> de </a:t>
            </a:r>
            <a:r>
              <a:rPr lang="en-US" sz="1800" dirty="0" err="1" smtClean="0"/>
              <a:t>estilo</a:t>
            </a:r>
            <a:endParaRPr lang="en-US" sz="1800" dirty="0"/>
          </a:p>
          <a:p>
            <a:pPr lvl="1"/>
            <a:r>
              <a:rPr lang="en-US" sz="1600" dirty="0" err="1" smtClean="0"/>
              <a:t>Atribución</a:t>
            </a:r>
            <a:r>
              <a:rPr lang="en-US" sz="1600" dirty="0" smtClean="0"/>
              <a:t> de </a:t>
            </a:r>
            <a:r>
              <a:rPr lang="en-US" sz="1600" dirty="0" err="1" smtClean="0"/>
              <a:t>autoría</a:t>
            </a:r>
            <a:endParaRPr lang="en-US" sz="1600" dirty="0" smtClean="0"/>
          </a:p>
          <a:p>
            <a:pPr lvl="1"/>
            <a:r>
              <a:rPr lang="en-US" sz="1600" dirty="0" err="1" smtClean="0"/>
              <a:t>Recomendación</a:t>
            </a:r>
            <a:r>
              <a:rPr lang="en-US" sz="1600" dirty="0" smtClean="0"/>
              <a:t> de </a:t>
            </a:r>
            <a:r>
              <a:rPr lang="en-US" sz="1600" dirty="0" err="1" smtClean="0"/>
              <a:t>libros</a:t>
            </a:r>
            <a:endParaRPr lang="en-US" sz="1600" dirty="0" smtClean="0"/>
          </a:p>
          <a:p>
            <a:pPr lvl="1"/>
            <a:r>
              <a:rPr lang="en-US" sz="1600" dirty="0" err="1" smtClean="0"/>
              <a:t>Perfil</a:t>
            </a:r>
            <a:r>
              <a:rPr lang="en-US" sz="1600" dirty="0" smtClean="0"/>
              <a:t> del </a:t>
            </a:r>
            <a:r>
              <a:rPr lang="en-US" sz="1600" dirty="0" err="1" smtClean="0"/>
              <a:t>autor</a:t>
            </a:r>
            <a:endParaRPr lang="en-US" sz="1600" dirty="0" smtClean="0"/>
          </a:p>
          <a:p>
            <a:pPr lvl="1"/>
            <a:r>
              <a:rPr lang="en-US" sz="1600" dirty="0" err="1" smtClean="0"/>
              <a:t>Cyberbullying</a:t>
            </a:r>
            <a:endParaRPr lang="en-US" sz="1600" dirty="0" smtClean="0"/>
          </a:p>
          <a:p>
            <a:r>
              <a:rPr lang="en-US" sz="1800" dirty="0" err="1" smtClean="0"/>
              <a:t>Análisis</a:t>
            </a:r>
            <a:r>
              <a:rPr lang="en-US" sz="1800" dirty="0"/>
              <a:t> </a:t>
            </a:r>
            <a:r>
              <a:rPr lang="en-US" sz="1800" dirty="0" err="1" smtClean="0"/>
              <a:t>sintáctico</a:t>
            </a:r>
            <a:r>
              <a:rPr lang="en-US" sz="1800" dirty="0" smtClean="0"/>
              <a:t> de </a:t>
            </a:r>
            <a:r>
              <a:rPr lang="en-US" sz="1800" dirty="0" err="1" smtClean="0"/>
              <a:t>documentos</a:t>
            </a:r>
            <a:r>
              <a:rPr lang="en-US" sz="1800" dirty="0" smtClean="0"/>
              <a:t> con </a:t>
            </a:r>
            <a:r>
              <a:rPr lang="en-US" sz="1800" dirty="0" err="1" smtClean="0"/>
              <a:t>mezcla</a:t>
            </a:r>
            <a:r>
              <a:rPr lang="en-US" sz="1800" dirty="0" smtClean="0"/>
              <a:t> de </a:t>
            </a:r>
            <a:r>
              <a:rPr lang="en-US" sz="1800" dirty="0" err="1" smtClean="0"/>
              <a:t>idiomas</a:t>
            </a:r>
            <a:endParaRPr lang="en-US" sz="1800" dirty="0" smtClean="0"/>
          </a:p>
          <a:p>
            <a:pPr lvl="1"/>
            <a:r>
              <a:rPr lang="en-US" sz="1600" dirty="0" err="1" smtClean="0"/>
              <a:t>Desarrollo</a:t>
            </a:r>
            <a:r>
              <a:rPr lang="en-US" sz="1600" dirty="0" smtClean="0"/>
              <a:t> de </a:t>
            </a:r>
            <a:r>
              <a:rPr lang="en-US" sz="1600" dirty="0" err="1" smtClean="0"/>
              <a:t>recursos</a:t>
            </a:r>
            <a:endParaRPr lang="en-US" sz="1600" dirty="0" smtClean="0"/>
          </a:p>
          <a:p>
            <a:pPr lvl="1"/>
            <a:r>
              <a:rPr lang="en-US" sz="1600" dirty="0" err="1" smtClean="0"/>
              <a:t>Desarrollo</a:t>
            </a:r>
            <a:r>
              <a:rPr lang="en-US" sz="1600" dirty="0" smtClean="0"/>
              <a:t> de </a:t>
            </a:r>
            <a:r>
              <a:rPr lang="en-US" sz="1600" dirty="0" err="1" smtClean="0"/>
              <a:t>nuevos</a:t>
            </a:r>
            <a:r>
              <a:rPr lang="en-US" sz="1600" dirty="0" smtClean="0"/>
              <a:t> </a:t>
            </a:r>
            <a:r>
              <a:rPr lang="en-US" sz="1600" dirty="0" err="1" smtClean="0"/>
              <a:t>métodos</a:t>
            </a:r>
            <a:endParaRPr lang="en-US" sz="1600" dirty="0" smtClean="0"/>
          </a:p>
          <a:p>
            <a:r>
              <a:rPr lang="en-US" sz="1800" dirty="0" err="1" smtClean="0"/>
              <a:t>Extracción</a:t>
            </a:r>
            <a:r>
              <a:rPr lang="en-US" sz="1800" dirty="0" smtClean="0"/>
              <a:t> de </a:t>
            </a:r>
            <a:r>
              <a:rPr lang="en-US" sz="1800" dirty="0" err="1" smtClean="0"/>
              <a:t>información</a:t>
            </a:r>
            <a:r>
              <a:rPr lang="en-US" sz="1800" dirty="0" smtClean="0"/>
              <a:t> en </a:t>
            </a:r>
            <a:r>
              <a:rPr lang="en-US" sz="1800" dirty="0" err="1" smtClean="0"/>
              <a:t>grupos</a:t>
            </a:r>
            <a:r>
              <a:rPr lang="en-US" sz="1800" dirty="0" smtClean="0"/>
              <a:t> de </a:t>
            </a:r>
            <a:r>
              <a:rPr lang="en-US" sz="1800" dirty="0" err="1" smtClean="0"/>
              <a:t>ayuda</a:t>
            </a:r>
            <a:r>
              <a:rPr lang="en-US" sz="1800" dirty="0" smtClean="0"/>
              <a:t> en </a:t>
            </a:r>
            <a:r>
              <a:rPr lang="en-US" sz="1800" dirty="0" err="1" smtClean="0"/>
              <a:t>redes</a:t>
            </a:r>
            <a:r>
              <a:rPr lang="en-US" sz="1800" dirty="0" smtClean="0"/>
              <a:t> </a:t>
            </a:r>
            <a:r>
              <a:rPr lang="en-US" sz="1800" dirty="0" err="1" smtClean="0"/>
              <a:t>sociales</a:t>
            </a:r>
            <a:endParaRPr lang="en-US" sz="1800" dirty="0" smtClean="0"/>
          </a:p>
          <a:p>
            <a:r>
              <a:rPr lang="en-US" sz="1800" dirty="0" err="1" smtClean="0"/>
              <a:t>Evaluación</a:t>
            </a:r>
            <a:r>
              <a:rPr lang="en-US" sz="1800" dirty="0" smtClean="0"/>
              <a:t> del </a:t>
            </a:r>
            <a:r>
              <a:rPr lang="en-US" sz="1800" dirty="0" err="1" smtClean="0"/>
              <a:t>desarrollo</a:t>
            </a:r>
            <a:r>
              <a:rPr lang="en-US" sz="1800" dirty="0" smtClean="0"/>
              <a:t> de </a:t>
            </a:r>
            <a:r>
              <a:rPr lang="en-US" sz="1800" dirty="0" err="1" smtClean="0"/>
              <a:t>lenguaje</a:t>
            </a:r>
            <a:r>
              <a:rPr lang="en-US" sz="1800" dirty="0" smtClean="0"/>
              <a:t> en </a:t>
            </a:r>
            <a:r>
              <a:rPr lang="en-US" sz="1800" dirty="0" err="1" smtClean="0"/>
              <a:t>poblaciones</a:t>
            </a:r>
            <a:r>
              <a:rPr lang="en-US" sz="1800" dirty="0" smtClean="0"/>
              <a:t> </a:t>
            </a:r>
            <a:r>
              <a:rPr lang="en-US" sz="1800" dirty="0" err="1" smtClean="0"/>
              <a:t>bilingües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19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</a:t>
            </a:r>
            <a:r>
              <a:rPr lang="en-US" dirty="0" err="1" smtClean="0"/>
              <a:t>para</a:t>
            </a:r>
            <a:r>
              <a:rPr lang="en-US" dirty="0" smtClean="0"/>
              <a:t> los </a:t>
            </a:r>
            <a:r>
              <a:rPr lang="en-US" dirty="0" err="1" smtClean="0"/>
              <a:t>próximos</a:t>
            </a:r>
            <a:r>
              <a:rPr lang="en-US" dirty="0" smtClean="0"/>
              <a:t> </a:t>
            </a:r>
            <a:r>
              <a:rPr lang="en-US" dirty="0" err="1" smtClean="0"/>
              <a:t>días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Discusión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áreas</a:t>
            </a:r>
            <a:r>
              <a:rPr lang="en-US" dirty="0" smtClean="0"/>
              <a:t> </a:t>
            </a:r>
            <a:r>
              <a:rPr lang="en-US" dirty="0" err="1" smtClean="0"/>
              <a:t>fundamentales</a:t>
            </a:r>
            <a:r>
              <a:rPr lang="en-US" dirty="0" smtClean="0"/>
              <a:t> del </a:t>
            </a:r>
            <a:r>
              <a:rPr lang="en-US" dirty="0" err="1" smtClean="0"/>
              <a:t>procesamiento</a:t>
            </a:r>
            <a:r>
              <a:rPr lang="en-US" dirty="0" smtClean="0"/>
              <a:t> de </a:t>
            </a:r>
            <a:r>
              <a:rPr lang="en-US" dirty="0" err="1" smtClean="0"/>
              <a:t>lenguaje</a:t>
            </a:r>
            <a:r>
              <a:rPr lang="en-US" dirty="0" smtClean="0"/>
              <a:t> natural</a:t>
            </a:r>
          </a:p>
          <a:p>
            <a:pPr lvl="1"/>
            <a:r>
              <a:rPr lang="en-US" dirty="0" err="1" smtClean="0"/>
              <a:t>Tokenización</a:t>
            </a:r>
            <a:r>
              <a:rPr lang="en-US" dirty="0" smtClean="0"/>
              <a:t> y </a:t>
            </a:r>
            <a:r>
              <a:rPr lang="en-US" dirty="0" err="1" smtClean="0"/>
              <a:t>preprocesamiento</a:t>
            </a:r>
            <a:r>
              <a:rPr lang="en-US" dirty="0" smtClean="0"/>
              <a:t> de corpora</a:t>
            </a:r>
          </a:p>
          <a:p>
            <a:pPr lvl="1"/>
            <a:r>
              <a:rPr lang="en-US" dirty="0" err="1"/>
              <a:t>Modelos</a:t>
            </a:r>
            <a:r>
              <a:rPr lang="en-US" dirty="0"/>
              <a:t> de </a:t>
            </a:r>
            <a:r>
              <a:rPr lang="en-US" dirty="0" err="1"/>
              <a:t>lenguaje</a:t>
            </a:r>
            <a:endParaRPr lang="en-US" dirty="0"/>
          </a:p>
          <a:p>
            <a:pPr lvl="1"/>
            <a:r>
              <a:rPr lang="en-US" dirty="0" err="1" smtClean="0"/>
              <a:t>Análisis</a:t>
            </a:r>
            <a:r>
              <a:rPr lang="en-US" dirty="0" smtClean="0"/>
              <a:t> </a:t>
            </a:r>
            <a:r>
              <a:rPr lang="en-US" dirty="0" err="1" smtClean="0"/>
              <a:t>sintáctico</a:t>
            </a:r>
            <a:r>
              <a:rPr lang="en-US" dirty="0" smtClean="0"/>
              <a:t> (</a:t>
            </a:r>
            <a:r>
              <a:rPr lang="en-US" dirty="0" err="1" smtClean="0"/>
              <a:t>etiquetado</a:t>
            </a:r>
            <a:r>
              <a:rPr lang="en-US" dirty="0" smtClean="0"/>
              <a:t> de </a:t>
            </a:r>
            <a:r>
              <a:rPr lang="en-US" dirty="0" err="1" smtClean="0"/>
              <a:t>partes</a:t>
            </a:r>
            <a:r>
              <a:rPr lang="en-US" dirty="0" smtClean="0"/>
              <a:t> de la </a:t>
            </a:r>
            <a:r>
              <a:rPr lang="en-US" dirty="0" err="1" smtClean="0"/>
              <a:t>oración</a:t>
            </a:r>
            <a:r>
              <a:rPr lang="en-US" dirty="0" smtClean="0"/>
              <a:t>, </a:t>
            </a:r>
            <a:r>
              <a:rPr lang="en-US" dirty="0" err="1" smtClean="0"/>
              <a:t>árboles</a:t>
            </a:r>
            <a:r>
              <a:rPr lang="en-US" dirty="0" smtClean="0"/>
              <a:t> </a:t>
            </a:r>
            <a:r>
              <a:rPr lang="en-US" dirty="0" err="1" smtClean="0"/>
              <a:t>sintácticos</a:t>
            </a:r>
            <a:r>
              <a:rPr lang="en-US" dirty="0" smtClean="0"/>
              <a:t> y de </a:t>
            </a:r>
            <a:r>
              <a:rPr lang="en-US" dirty="0" err="1" smtClean="0"/>
              <a:t>dependencias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Aplicaciones</a:t>
            </a:r>
            <a:r>
              <a:rPr lang="en-US" dirty="0" smtClean="0"/>
              <a:t> </a:t>
            </a:r>
            <a:r>
              <a:rPr lang="en-US" dirty="0" smtClean="0"/>
              <a:t>de alto </a:t>
            </a:r>
            <a:r>
              <a:rPr lang="en-US" dirty="0" err="1" smtClean="0"/>
              <a:t>nivel</a:t>
            </a:r>
            <a:r>
              <a:rPr lang="en-US" dirty="0" smtClean="0"/>
              <a:t>: </a:t>
            </a:r>
            <a:r>
              <a:rPr lang="en-US" dirty="0" err="1" smtClean="0"/>
              <a:t>traducción</a:t>
            </a:r>
            <a:r>
              <a:rPr lang="en-US" dirty="0" smtClean="0"/>
              <a:t> </a:t>
            </a:r>
            <a:r>
              <a:rPr lang="en-US" dirty="0" err="1" smtClean="0"/>
              <a:t>automática</a:t>
            </a:r>
            <a:r>
              <a:rPr lang="en-US" dirty="0" smtClean="0"/>
              <a:t>, </a:t>
            </a:r>
            <a:r>
              <a:rPr lang="en-US" dirty="0" err="1" smtClean="0"/>
              <a:t>exracción</a:t>
            </a:r>
            <a:r>
              <a:rPr lang="en-US" dirty="0" smtClean="0"/>
              <a:t> de </a:t>
            </a:r>
            <a:r>
              <a:rPr lang="en-US" dirty="0" err="1" smtClean="0"/>
              <a:t>información</a:t>
            </a:r>
            <a:r>
              <a:rPr lang="en-US" dirty="0" smtClean="0"/>
              <a:t>, </a:t>
            </a:r>
            <a:r>
              <a:rPr lang="en-US" dirty="0" err="1" smtClean="0"/>
              <a:t>problemas</a:t>
            </a:r>
            <a:r>
              <a:rPr lang="en-US" dirty="0" smtClean="0"/>
              <a:t> de </a:t>
            </a:r>
            <a:r>
              <a:rPr lang="en-US" dirty="0" err="1" smtClean="0"/>
              <a:t>clasificación</a:t>
            </a:r>
            <a:r>
              <a:rPr lang="en-US" dirty="0" smtClean="0"/>
              <a:t> de </a:t>
            </a:r>
            <a:r>
              <a:rPr lang="en-US" dirty="0" err="1" smtClean="0"/>
              <a:t>texto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4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78AC3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11246</TotalTime>
  <Words>181</Words>
  <Application>Microsoft Macintosh PowerPoint</Application>
  <PresentationFormat>On-screen Show (16:9)</PresentationFormat>
  <Paragraphs>34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NLP-jurafsky</vt:lpstr>
      <vt:lpstr> Thamar Solorio</vt:lpstr>
      <vt:lpstr>Mini Hoja de Vida</vt:lpstr>
      <vt:lpstr>PowerPoint Presentation</vt:lpstr>
      <vt:lpstr>RiTUAL (Research in Text Understanding and Analysis of Language)</vt:lpstr>
      <vt:lpstr>Líneas de Investigación</vt:lpstr>
      <vt:lpstr>Plan para los próximos días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Thamar Solorio</cp:lastModifiedBy>
  <cp:revision>204</cp:revision>
  <cp:lastPrinted>2009-04-20T16:46:08Z</cp:lastPrinted>
  <dcterms:created xsi:type="dcterms:W3CDTF">2010-04-19T15:31:24Z</dcterms:created>
  <dcterms:modified xsi:type="dcterms:W3CDTF">2016-06-17T15:43:59Z</dcterms:modified>
</cp:coreProperties>
</file>