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63D0C5-0B09-4BC4-BFCD-EACD772212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5590D0-68BD-4C1D-AA47-0293DE2E6F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5B1237-3733-4F16-94FF-1DF8833666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356CB1-561A-4C9F-8D15-3211882034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CBA1C-3501-472F-B9AB-E826F3BBAF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148272-B59B-42C0-9003-6E830151A1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5A44B0-DF32-42A4-9BBC-10719FE64D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07F3C6-19E6-4157-999D-84FE56B6BF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F012EA-2F00-4F25-8D12-E9C312C6D4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B5E26B-0E94-464A-9B2E-B842E034F0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69C0FB-3C04-4676-87BF-74763C00E6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CFBD96-507E-40F8-8BF7-BAB1763CBE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3A5BF9E7-0B8F-4E16-B45D-88420AC60F1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4758253C-BF8A-4A43-AED2-07B5FB9136D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         </a:t>
            </a: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Ubuntu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Linux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 u="sng">
                <a:solidFill>
                  <a:srgbClr val="ffffff"/>
                </a:solidFill>
                <a:uFillTx/>
                <a:latin typeface="Arial"/>
              </a:rPr>
              <a:t>Ubuntu</a:t>
            </a:r>
            <a:endParaRPr b="0" lang="en-US" sz="33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Ubuntu is</a:t>
            </a:r>
            <a:r>
              <a:rPr b="0" lang="en-US" sz="2000" spc="-1" strike="noStrike">
                <a:solidFill>
                  <a:srgbClr val="009bdd"/>
                </a:solidFill>
                <a:latin typeface="Arial"/>
              </a:rPr>
              <a:t> a Linux distribution based on Debian and composed mostly of free and open-source software. Ubuntu is officially released in three editions: Desktop,Server, and Core for Internet of things devices and robots.[15][16] All the editions can run on the computer alone, or in a virtual machine. Ubuntu is a popular operating system for cloud computing, with support for OpenStack. Ubuntu's default desktop has been GNOME since version 17.10.Ubuntu is released every six months, with long-term support (LTS) releases every two years. As of 21 April 2022, the most recent long-term support release is 22.04 ("Jammy Jellyfish"). </a:t>
            </a:r>
            <a:endParaRPr b="0" lang="en-US" sz="20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-65880" y="2210040"/>
            <a:ext cx="10201320" cy="12434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744749-500C-431E-A0C1-799A119BF253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E74B103-5A2A-4B86-8B1A-E8BEC74A6846}" type="datetime1">
              <a:rPr lang="en-US"/>
              <a:t>10/16/2022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2022-10-16T18:29:35Z</dcterms:created>
  <dc:creator/>
  <dc:description/>
  <dc:language>en-US</dc:language>
  <cp:lastModifiedBy/>
  <dcterms:modified xsi:type="dcterms:W3CDTF">2022-10-16T19:07:30Z</dcterms:modified>
  <cp:revision>2</cp:revision>
  <dc:subject/>
  <dc:title>Blue Curve</dc:title>
</cp:coreProperties>
</file>