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6"/>
  </p:normalViewPr>
  <p:slideViewPr>
    <p:cSldViewPr snapToGrid="0" snapToObjects="1">
      <p:cViewPr>
        <p:scale>
          <a:sx n="100" d="100"/>
          <a:sy n="100" d="100"/>
        </p:scale>
        <p:origin x="36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91358-3093-964C-A631-CFEE35F841C4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6BB12-2F07-974B-B34A-34BEA67C9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5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1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9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6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C02EA-5427-7440-87B4-61E9FC86026F}" type="datetimeFigureOut">
              <a:rPr lang="en-US" smtClean="0"/>
              <a:t>1/6/18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1FD2-25F3-F446-B339-07A473F65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tiff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jpeg"/><Relationship Id="rId5" Type="http://schemas.microsoft.com/office/2007/relationships/hdphoto" Target="../media/hdphoto1.wdp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510" y="5086683"/>
            <a:ext cx="17272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0546"/>
          <a:stretch/>
        </p:blipFill>
        <p:spPr>
          <a:xfrm>
            <a:off x="700087" y="2611438"/>
            <a:ext cx="428626" cy="74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79616" b="15592"/>
          <a:stretch/>
        </p:blipFill>
        <p:spPr>
          <a:xfrm>
            <a:off x="695115" y="6257438"/>
            <a:ext cx="512583" cy="557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6566" y="2659620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Download template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28713" y="5681351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Upload spreadsheet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566" y="741872"/>
            <a:ext cx="5607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solidFill>
                  <a:schemeClr val="accent5"/>
                </a:solidFill>
              </a:rPr>
              <a:t>AWS SAP Sizer</a:t>
            </a:r>
            <a:endParaRPr lang="en-US" sz="5500" dirty="0">
              <a:solidFill>
                <a:schemeClr val="accent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3693" y="6341022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 address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15" y="5672553"/>
            <a:ext cx="457200" cy="533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1466491" y="3500631"/>
            <a:ext cx="2878748" cy="1295656"/>
            <a:chOff x="1466491" y="3500631"/>
            <a:chExt cx="2562373" cy="1295656"/>
          </a:xfrm>
        </p:grpSpPr>
        <p:sp>
          <p:nvSpPr>
            <p:cNvPr id="15" name="Rounded Rectangle 14"/>
            <p:cNvSpPr/>
            <p:nvPr/>
          </p:nvSpPr>
          <p:spPr>
            <a:xfrm>
              <a:off x="1466491" y="3500631"/>
              <a:ext cx="2562373" cy="1295656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639015" y="3836575"/>
              <a:ext cx="1049536" cy="684001"/>
              <a:chOff x="5386382" y="3726611"/>
              <a:chExt cx="1519075" cy="92953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5386382" y="3726611"/>
                <a:ext cx="686613" cy="9144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/>
              <p:cNvSpPr/>
              <p:nvPr/>
            </p:nvSpPr>
            <p:spPr>
              <a:xfrm rot="5400000">
                <a:off x="6023275" y="3773968"/>
                <a:ext cx="929539" cy="834825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436633" y="4031845"/>
              <a:ext cx="1592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SAP Workloads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500774" y="3497754"/>
            <a:ext cx="3108388" cy="1295656"/>
            <a:chOff x="5500774" y="3497754"/>
            <a:chExt cx="3108388" cy="1295656"/>
          </a:xfrm>
        </p:grpSpPr>
        <p:sp>
          <p:nvSpPr>
            <p:cNvPr id="25" name="Rounded Rectangle 24"/>
            <p:cNvSpPr/>
            <p:nvPr/>
          </p:nvSpPr>
          <p:spPr>
            <a:xfrm>
              <a:off x="5500774" y="3497754"/>
              <a:ext cx="2810344" cy="1295656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56650" y="3994461"/>
              <a:ext cx="2252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General Workloads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 rot="2474888">
              <a:off x="5524269" y="3675231"/>
              <a:ext cx="966431" cy="995543"/>
              <a:chOff x="10021018" y="3121285"/>
              <a:chExt cx="1262333" cy="1187571"/>
            </a:xfrm>
          </p:grpSpPr>
          <p:sp>
            <p:nvSpPr>
              <p:cNvPr id="30" name="Pie 29"/>
              <p:cNvSpPr/>
              <p:nvPr/>
            </p:nvSpPr>
            <p:spPr>
              <a:xfrm>
                <a:off x="10368951" y="3121285"/>
                <a:ext cx="914400" cy="914400"/>
              </a:xfrm>
              <a:prstGeom prst="pi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ie 30"/>
              <p:cNvSpPr/>
              <p:nvPr/>
            </p:nvSpPr>
            <p:spPr>
              <a:xfrm rot="10965819">
                <a:off x="10021018" y="3394456"/>
                <a:ext cx="914401" cy="914400"/>
              </a:xfrm>
              <a:prstGeom prst="pi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5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62" y="5104741"/>
            <a:ext cx="17272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90546"/>
          <a:stretch/>
        </p:blipFill>
        <p:spPr>
          <a:xfrm>
            <a:off x="700087" y="2611438"/>
            <a:ext cx="428626" cy="74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86817" b="14000"/>
          <a:stretch/>
        </p:blipFill>
        <p:spPr>
          <a:xfrm>
            <a:off x="700088" y="3520447"/>
            <a:ext cx="428626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79616" b="15592"/>
          <a:stretch/>
        </p:blipFill>
        <p:spPr>
          <a:xfrm>
            <a:off x="746874" y="5791608"/>
            <a:ext cx="512583" cy="557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6566" y="2659620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Download template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36566" y="3567411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Upload spreadsheet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428664" y="4362076"/>
            <a:ext cx="1600200" cy="27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59457" y="5887377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</a:rPr>
              <a:t>Email address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566" y="741872"/>
            <a:ext cx="5607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solidFill>
                  <a:schemeClr val="accent5"/>
                </a:solidFill>
              </a:rPr>
              <a:t>AWS SAP Sizer</a:t>
            </a:r>
            <a:endParaRPr lang="en-US" sz="5500" dirty="0">
              <a:solidFill>
                <a:schemeClr val="accent5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155939" y="4050783"/>
            <a:ext cx="5850828" cy="734664"/>
            <a:chOff x="1155939" y="5045392"/>
            <a:chExt cx="5850828" cy="73466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2103" y="5045392"/>
              <a:ext cx="734664" cy="734664"/>
            </a:xfrm>
            <a:prstGeom prst="rect">
              <a:avLst/>
            </a:prstGeom>
          </p:spPr>
        </p:pic>
        <p:grpSp>
          <p:nvGrpSpPr>
            <p:cNvPr id="46" name="Group 45"/>
            <p:cNvGrpSpPr/>
            <p:nvPr/>
          </p:nvGrpSpPr>
          <p:grpSpPr>
            <a:xfrm>
              <a:off x="1155939" y="5132356"/>
              <a:ext cx="5029200" cy="647700"/>
              <a:chOff x="1128713" y="4282822"/>
              <a:chExt cx="5029200" cy="647700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8713" y="4282822"/>
                <a:ext cx="5029200" cy="647700"/>
              </a:xfrm>
              <a:prstGeom prst="rect">
                <a:avLst/>
              </a:prstGeom>
            </p:spPr>
          </p:pic>
          <p:sp>
            <p:nvSpPr>
              <p:cNvPr id="48" name="Rounded Rectangle 47"/>
              <p:cNvSpPr/>
              <p:nvPr/>
            </p:nvSpPr>
            <p:spPr>
              <a:xfrm>
                <a:off x="1304033" y="4449589"/>
                <a:ext cx="2832661" cy="3253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377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0546"/>
          <a:stretch/>
        </p:blipFill>
        <p:spPr>
          <a:xfrm>
            <a:off x="700087" y="2611438"/>
            <a:ext cx="428626" cy="74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86817" b="14000"/>
          <a:stretch/>
        </p:blipFill>
        <p:spPr>
          <a:xfrm>
            <a:off x="700088" y="3520447"/>
            <a:ext cx="428626" cy="546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0" detail="0"/>
                    </a14:imgEffect>
                  </a14:imgLayer>
                </a14:imgProps>
              </a:ext>
            </a:extLst>
          </a:blip>
          <a:srcRect r="79616" b="15592"/>
          <a:stretch/>
        </p:blipFill>
        <p:spPr>
          <a:xfrm>
            <a:off x="712368" y="4351147"/>
            <a:ext cx="512583" cy="557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6566" y="2659620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Download template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36566" y="4449346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Email address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428664" y="4362076"/>
            <a:ext cx="1600200" cy="278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36566" y="3578546"/>
            <a:ext cx="4249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Upload spreadsheet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450566" y="741872"/>
            <a:ext cx="56071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 smtClean="0">
                <a:solidFill>
                  <a:schemeClr val="accent5"/>
                </a:solidFill>
              </a:rPr>
              <a:t>AWS SAP Sizer</a:t>
            </a:r>
            <a:endParaRPr lang="en-US" sz="5500" dirty="0">
              <a:solidFill>
                <a:schemeClr val="accent5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144741" y="5173338"/>
            <a:ext cx="5029200" cy="647700"/>
            <a:chOff x="1128713" y="4282822"/>
            <a:chExt cx="5029200" cy="64770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8713" y="4282822"/>
              <a:ext cx="5029200" cy="647700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2394158" y="4449589"/>
              <a:ext cx="1742536" cy="2733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68468" y="5821038"/>
            <a:ext cx="1727200" cy="825500"/>
            <a:chOff x="3533090" y="3698723"/>
            <a:chExt cx="1727200" cy="8255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3090" y="3698723"/>
              <a:ext cx="1727200" cy="8255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7"/>
            <a:srcRect l="56166" t="24073" r="21484" b="65383"/>
            <a:stretch/>
          </p:blipFill>
          <p:spPr>
            <a:xfrm>
              <a:off x="3965509" y="4012165"/>
              <a:ext cx="827728" cy="18661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958028" y="3928187"/>
              <a:ext cx="8991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smtClean="0">
                  <a:solidFill>
                    <a:schemeClr val="bg1"/>
                  </a:solidFill>
                </a:rPr>
                <a:t>Calculate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578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32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Ravanini Magalhaes</dc:creator>
  <cp:lastModifiedBy>Melissa Ravanini Magalhaes</cp:lastModifiedBy>
  <cp:revision>10</cp:revision>
  <dcterms:created xsi:type="dcterms:W3CDTF">2018-01-06T20:55:46Z</dcterms:created>
  <dcterms:modified xsi:type="dcterms:W3CDTF">2018-01-08T10:27:02Z</dcterms:modified>
</cp:coreProperties>
</file>