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1FE0-0D84-5563-F18F-93973CCB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8AC9C-4251-6968-60A5-1C34B50C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F0C0-D197-5854-B490-84D682B3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CF46-191C-C011-FF25-DFCF191D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77CE-092B-E84E-2FE7-3D9B9736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B3F8-E843-42BA-62D3-ED3C7867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40CD3-6432-5340-30D2-C64F59DFE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7087A-0121-2231-ACEE-FC31089B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998B-E650-5380-A42E-AE8FB8CB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2195A-1D4E-F8E5-9069-96D7BC74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59DE8-26E6-C288-6C92-80264B7D5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C3D11-7C20-2000-D5E0-00EB291B3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508A-7B8E-A356-1EDE-711C6D72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059C-D0AC-7160-4F1B-7B002474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6F19-C50F-C0B5-929F-0A782482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61FD-BA18-AED7-D0A6-582E9769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8575-CFF7-F689-B180-F4517AB82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5DDA-44CC-DFEE-9CF6-47F80A32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BD31-52F2-A39E-759E-073E0AD6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F30C-2128-E642-A04C-69FDCB6A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0B5F-C4C4-9DA1-2E82-5662B59E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8FBB-2871-A960-7EAC-281E9EF1D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A7DA-D75D-B459-A10B-D5510D53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F425-6D1A-606A-E678-694841DC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C72E-592D-C4B3-75F7-62FDD20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4CF3-0C7B-64D2-B50F-5701E456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5757-4931-3E6C-1E5F-EBDC3761F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9F5CB-3AB8-912B-6C1A-6C6A4C60A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7A2F3-95AA-DA9D-FB8A-6C0338F4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508BE-7CBF-C212-3BF8-4728CAC0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39C65-B498-751D-93B6-7A186851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EE6-19BB-F524-A9F4-AF98A23C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B5B5-1716-B9BC-7E1B-904F5E5D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D047A-5E61-227F-6FF9-7BA51FDCF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68B53-3B54-8D06-4ACF-50C659A88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7C9F5-BDBC-AF2A-9820-3144ABB57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B413C-3DC9-F1D4-E9EB-4A935021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B0ABE-85B1-292D-D8CE-AEABA9EE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FA3E8-56D8-4AAF-23EB-5D73D5A6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3E30-4F2F-9643-7B10-35F8AE35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EA1BB-1ADA-4B14-92F3-8FBF5152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87B12-6EB6-FD25-5DE1-E19BA96B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4AE2B-D3F3-50DB-8496-B0E4F4AF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1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E5761-7FB3-512E-DBB0-66F28B5F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6274B-5581-9C07-CF5F-7787E338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1E8F5-93CD-9999-E757-1D8A123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5A51-D823-D4DC-4342-779C1EEC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2742-344D-B04F-B4BA-FB0E3B98F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B225-9A53-E8A4-DADC-39575ACE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74B13-A171-9281-8B10-9AA4FB1D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7ADA-2EF5-9E39-DA77-6C04C6E8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7A04-A2A6-381D-6358-123A5D24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54BB-0D95-2F40-7CC1-BF2AC1F6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C7A8E-56E0-CE1E-A675-A2097025A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C2CD1-3396-FF12-DF1F-BEAB0E5DF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134CF-CBBC-1035-5890-408278A8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CD872-B577-53A8-ECFD-6FF7105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6AE2-B8F8-A9C4-9013-74C53B37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CD2FE-FF40-73BC-2B8B-992A9B6F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71A5-0805-15D2-BBDF-361393F5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D90B-62B4-8B8C-A698-D0EA2F4E5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E67B-722E-4213-99F7-CA741893DBC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0A4E-C15C-3730-86D4-351655356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40AE-51C0-CE2B-61F6-1AB659860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CE40-0628-4B71-BBFC-98F828F7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DC93B77-BD10-3B85-BD69-BD7C5A52D1A2}"/>
              </a:ext>
            </a:extLst>
          </p:cNvPr>
          <p:cNvGrpSpPr/>
          <p:nvPr/>
        </p:nvGrpSpPr>
        <p:grpSpPr>
          <a:xfrm>
            <a:off x="1163434" y="489844"/>
            <a:ext cx="8023575" cy="3297282"/>
            <a:chOff x="1957591" y="645057"/>
            <a:chExt cx="8023575" cy="32972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80AECC-881C-3F41-6CD9-BD3EACCCE740}"/>
                    </a:ext>
                  </a:extLst>
                </p:cNvPr>
                <p:cNvSpPr txBox="1"/>
                <p:nvPr/>
              </p:nvSpPr>
              <p:spPr>
                <a:xfrm>
                  <a:off x="5853562" y="2449882"/>
                  <a:ext cx="438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80AECC-881C-3F41-6CD9-BD3EACCCE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562" y="2449882"/>
                  <a:ext cx="4388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6944" r="-555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A180F7D-4132-0109-4B92-F4F6F3E34003}"/>
                    </a:ext>
                  </a:extLst>
                </p:cNvPr>
                <p:cNvSpPr txBox="1"/>
                <p:nvPr/>
              </p:nvSpPr>
              <p:spPr>
                <a:xfrm>
                  <a:off x="5712213" y="1727078"/>
                  <a:ext cx="6806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𝐥</m:t>
                            </m:r>
                          </m:sub>
                        </m:sSub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A180F7D-4132-0109-4B92-F4F6F3E34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13" y="1727078"/>
                  <a:ext cx="680699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4505" r="-9910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90058ED-E8B6-727B-0D87-EA0FEB5E0CE2}"/>
                </a:ext>
              </a:extLst>
            </p:cNvPr>
            <p:cNvGrpSpPr/>
            <p:nvPr/>
          </p:nvGrpSpPr>
          <p:grpSpPr>
            <a:xfrm>
              <a:off x="1957591" y="645057"/>
              <a:ext cx="8023575" cy="3297282"/>
              <a:chOff x="1942777" y="615884"/>
              <a:chExt cx="8023575" cy="32972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8FF53D5-3881-9178-6C6E-363601FCD9B4}"/>
                      </a:ext>
                    </a:extLst>
                  </p:cNvPr>
                  <p:cNvSpPr txBox="1"/>
                  <p:nvPr/>
                </p:nvSpPr>
                <p:spPr>
                  <a:xfrm>
                    <a:off x="1942777" y="3697722"/>
                    <a:ext cx="148598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𝑊𝑖𝑑𝑡h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8FF53D5-3881-9178-6C6E-363601FCD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2777" y="3697722"/>
                    <a:ext cx="1485983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98" r="-3279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783E280-18DA-6BF2-A84E-EC16310CD642}"/>
                      </a:ext>
                    </a:extLst>
                  </p:cNvPr>
                  <p:cNvSpPr txBox="1"/>
                  <p:nvPr/>
                </p:nvSpPr>
                <p:spPr>
                  <a:xfrm>
                    <a:off x="8480369" y="3697722"/>
                    <a:ext cx="148598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𝑊𝑖𝑑𝑡h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783E280-18DA-6BF2-A84E-EC16310CD6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0369" y="3697722"/>
                    <a:ext cx="1485983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89" r="-3689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99D6226-9AF4-B10E-D312-9DE18E68A0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146" y="657719"/>
                    <a:ext cx="72398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99D6226-9AF4-B10E-D312-9DE18E68A0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2146" y="657719"/>
                    <a:ext cx="72398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237" r="-10169" b="-317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EDC0B6-4E84-AE8D-08D5-13B56AF91E8C}"/>
                      </a:ext>
                    </a:extLst>
                  </p:cNvPr>
                  <p:cNvSpPr txBox="1"/>
                  <p:nvPr/>
                </p:nvSpPr>
                <p:spPr>
                  <a:xfrm>
                    <a:off x="9139835" y="641798"/>
                    <a:ext cx="72718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EDC0B6-4E84-AE8D-08D5-13B56AF91E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9835" y="641798"/>
                    <a:ext cx="727186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833" t="-20000" r="-9167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D835079-5859-A2D4-2E12-99DF3253CEF2}"/>
                      </a:ext>
                    </a:extLst>
                  </p:cNvPr>
                  <p:cNvSpPr txBox="1"/>
                  <p:nvPr/>
                </p:nvSpPr>
                <p:spPr>
                  <a:xfrm>
                    <a:off x="3734326" y="615884"/>
                    <a:ext cx="1416798" cy="2506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sup>
                          </m:sSup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p>
                          </m:sSup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D835079-5859-A2D4-2E12-99DF3253CE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4326" y="615884"/>
                    <a:ext cx="1416798" cy="25064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41" r="-474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5C4F336-00CB-BE1F-2B37-9A4F1C6FCD40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852" y="653294"/>
                    <a:ext cx="1420004" cy="2506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p>
                          </m:sSup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p>
                          </m:sSup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5C4F336-00CB-BE1F-2B37-9A4F1C6FCD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5852" y="653294"/>
                    <a:ext cx="1420004" cy="250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721" r="-4292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589FBC0-C0B0-911D-0CA2-97A9E9F40365}"/>
                  </a:ext>
                </a:extLst>
              </p:cNvPr>
              <p:cNvGrpSpPr/>
              <p:nvPr/>
            </p:nvGrpSpPr>
            <p:grpSpPr>
              <a:xfrm>
                <a:off x="2685769" y="995846"/>
                <a:ext cx="6851307" cy="2557840"/>
                <a:chOff x="2685769" y="911039"/>
                <a:chExt cx="6851307" cy="2557840"/>
              </a:xfrm>
            </p:grpSpPr>
            <p:sp>
              <p:nvSpPr>
                <p:cNvPr id="34" name="Left Brace 33">
                  <a:extLst>
                    <a:ext uri="{FF2B5EF4-FFF2-40B4-BE49-F238E27FC236}">
                      <a16:creationId xmlns:a16="http://schemas.microsoft.com/office/drawing/2014/main" id="{979E1078-D70F-A57F-448B-3C7B9CA8F887}"/>
                    </a:ext>
                  </a:extLst>
                </p:cNvPr>
                <p:cNvSpPr/>
                <p:nvPr/>
              </p:nvSpPr>
              <p:spPr>
                <a:xfrm rot="5400000">
                  <a:off x="4251534" y="-38704"/>
                  <a:ext cx="290091" cy="2210453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Left Brace 36">
                  <a:extLst>
                    <a:ext uri="{FF2B5EF4-FFF2-40B4-BE49-F238E27FC236}">
                      <a16:creationId xmlns:a16="http://schemas.microsoft.com/office/drawing/2014/main" id="{E1014DE1-E19D-2B5E-5960-9EF20B7FDC50}"/>
                    </a:ext>
                  </a:extLst>
                </p:cNvPr>
                <p:cNvSpPr/>
                <p:nvPr/>
              </p:nvSpPr>
              <p:spPr>
                <a:xfrm rot="5400000">
                  <a:off x="7721213" y="-49142"/>
                  <a:ext cx="290091" cy="2210453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9286C05F-9BA3-32B9-7D89-EC9609ECD9DB}"/>
                    </a:ext>
                  </a:extLst>
                </p:cNvPr>
                <p:cNvGrpSpPr/>
                <p:nvPr/>
              </p:nvGrpSpPr>
              <p:grpSpPr>
                <a:xfrm>
                  <a:off x="2685769" y="963157"/>
                  <a:ext cx="6851307" cy="2505722"/>
                  <a:chOff x="2690637" y="1007903"/>
                  <a:chExt cx="6851307" cy="2505722"/>
                </a:xfrm>
              </p:grpSpPr>
              <p:sp>
                <p:nvSpPr>
                  <p:cNvPr id="4" name="Trapezoid 3">
                    <a:extLst>
                      <a:ext uri="{FF2B5EF4-FFF2-40B4-BE49-F238E27FC236}">
                        <a16:creationId xmlns:a16="http://schemas.microsoft.com/office/drawing/2014/main" id="{4CC30830-D7B5-1DB8-FA8A-979B4E20DA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17233" y="1164566"/>
                    <a:ext cx="1496595" cy="2148353"/>
                  </a:xfrm>
                  <a:prstGeom prst="trapezoi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Trapezoid 4">
                    <a:extLst>
                      <a:ext uri="{FF2B5EF4-FFF2-40B4-BE49-F238E27FC236}">
                        <a16:creationId xmlns:a16="http://schemas.microsoft.com/office/drawing/2014/main" id="{9E996DBE-E1D6-EB0C-A00B-30C888CCDC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86911" y="1178491"/>
                    <a:ext cx="1496595" cy="2148353"/>
                  </a:xfrm>
                  <a:prstGeom prst="trapezoi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Cube 14">
                    <a:extLst>
                      <a:ext uri="{FF2B5EF4-FFF2-40B4-BE49-F238E27FC236}">
                        <a16:creationId xmlns:a16="http://schemas.microsoft.com/office/drawing/2014/main" id="{C77C144F-620B-13E4-EBAA-1E4C495CF6A1}"/>
                      </a:ext>
                    </a:extLst>
                  </p:cNvPr>
                  <p:cNvSpPr/>
                  <p:nvPr/>
                </p:nvSpPr>
                <p:spPr>
                  <a:xfrm>
                    <a:off x="2690637" y="1007903"/>
                    <a:ext cx="378006" cy="2505722"/>
                  </a:xfrm>
                  <a:prstGeom prst="cube">
                    <a:avLst>
                      <a:gd name="adj" fmla="val 80548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Cube 15">
                    <a:extLst>
                      <a:ext uri="{FF2B5EF4-FFF2-40B4-BE49-F238E27FC236}">
                        <a16:creationId xmlns:a16="http://schemas.microsoft.com/office/drawing/2014/main" id="{D6840417-AD75-19B4-3DD2-7B8BEBC5E552}"/>
                      </a:ext>
                    </a:extLst>
                  </p:cNvPr>
                  <p:cNvSpPr/>
                  <p:nvPr/>
                </p:nvSpPr>
                <p:spPr>
                  <a:xfrm>
                    <a:off x="5673487" y="2118721"/>
                    <a:ext cx="798991" cy="284086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Cube 16">
                    <a:extLst>
                      <a:ext uri="{FF2B5EF4-FFF2-40B4-BE49-F238E27FC236}">
                        <a16:creationId xmlns:a16="http://schemas.microsoft.com/office/drawing/2014/main" id="{FBAE0E32-3296-6498-E49C-4B06C4A4E033}"/>
                      </a:ext>
                    </a:extLst>
                  </p:cNvPr>
                  <p:cNvSpPr/>
                  <p:nvPr/>
                </p:nvSpPr>
                <p:spPr>
                  <a:xfrm>
                    <a:off x="9144703" y="1007903"/>
                    <a:ext cx="397241" cy="2505722"/>
                  </a:xfrm>
                  <a:prstGeom prst="cube">
                    <a:avLst>
                      <a:gd name="adj" fmla="val 80548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FCE055B-B39A-D0FD-3C6B-5C6521AA5539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122" y="2054076"/>
                    <a:ext cx="16348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Conv Encoder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48A0AC9-E6F2-FC9B-AC1B-E7012DA2FBD3}"/>
                      </a:ext>
                    </a:extLst>
                  </p:cNvPr>
                  <p:cNvSpPr txBox="1"/>
                  <p:nvPr/>
                </p:nvSpPr>
                <p:spPr>
                  <a:xfrm>
                    <a:off x="6921621" y="2080550"/>
                    <a:ext cx="16348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Conv Decoder</a:t>
                    </a:r>
                  </a:p>
                </p:txBody>
              </p:sp>
            </p:grpSp>
          </p:grp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DA4062-656C-E871-1F2E-C30DD763AB63}"/>
              </a:ext>
            </a:extLst>
          </p:cNvPr>
          <p:cNvGrpSpPr/>
          <p:nvPr/>
        </p:nvGrpSpPr>
        <p:grpSpPr>
          <a:xfrm>
            <a:off x="-951831" y="3931162"/>
            <a:ext cx="6094520" cy="2023075"/>
            <a:chOff x="648082" y="4096342"/>
            <a:chExt cx="6094520" cy="20230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B41674-9C03-EF07-324B-028157464641}"/>
                    </a:ext>
                  </a:extLst>
                </p:cNvPr>
                <p:cNvSpPr txBox="1"/>
                <p:nvPr/>
              </p:nvSpPr>
              <p:spPr>
                <a:xfrm>
                  <a:off x="648082" y="4650228"/>
                  <a:ext cx="6094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B41674-9C03-EF07-324B-028157464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82" y="4650228"/>
                  <a:ext cx="609452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A6A9B07-D2CD-26A2-17F1-2A8DF90AA295}"/>
                    </a:ext>
                  </a:extLst>
                </p:cNvPr>
                <p:cNvSpPr txBox="1"/>
                <p:nvPr/>
              </p:nvSpPr>
              <p:spPr>
                <a:xfrm>
                  <a:off x="5004018" y="4632054"/>
                  <a:ext cx="68871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A6A9B07-D2CD-26A2-17F1-2A8DF90AA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18" y="4632054"/>
                  <a:ext cx="688715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6195" t="-20000" r="-10619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AEDA36-79EC-2D84-F977-D4D3BFD391AA}"/>
                </a:ext>
              </a:extLst>
            </p:cNvPr>
            <p:cNvGrpSpPr/>
            <p:nvPr/>
          </p:nvGrpSpPr>
          <p:grpSpPr>
            <a:xfrm>
              <a:off x="3553299" y="4096342"/>
              <a:ext cx="2268127" cy="2023075"/>
              <a:chOff x="3483008" y="3022190"/>
              <a:chExt cx="2268127" cy="2023075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9B195C79-E77F-0E86-D8FA-1F9B933067F6}"/>
                  </a:ext>
                </a:extLst>
              </p:cNvPr>
              <p:cNvSpPr/>
              <p:nvPr/>
            </p:nvSpPr>
            <p:spPr>
              <a:xfrm rot="5400000">
                <a:off x="4829405" y="4154924"/>
                <a:ext cx="798991" cy="284086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BFBC055-7A1C-EDDE-552C-B5864800077A}"/>
                  </a:ext>
                </a:extLst>
              </p:cNvPr>
              <p:cNvSpPr/>
              <p:nvPr/>
            </p:nvSpPr>
            <p:spPr>
              <a:xfrm rot="5400000">
                <a:off x="3364032" y="4154926"/>
                <a:ext cx="522038" cy="284086"/>
              </a:xfrm>
              <a:prstGeom prst="cube">
                <a:avLst>
                  <a:gd name="adj" fmla="val 0"/>
                </a:avLst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AA5F1737-13AA-00DE-111F-7B5D32FBDA76}"/>
                  </a:ext>
                </a:extLst>
              </p:cNvPr>
              <p:cNvSpPr/>
              <p:nvPr/>
            </p:nvSpPr>
            <p:spPr>
              <a:xfrm rot="5400000">
                <a:off x="3652707" y="3898204"/>
                <a:ext cx="1496594" cy="797527"/>
              </a:xfrm>
              <a:prstGeom prst="cube">
                <a:avLst>
                  <a:gd name="adj" fmla="val 0"/>
                </a:avLst>
              </a:prstGeom>
              <a:solidFill>
                <a:schemeClr val="accent4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E3F7AC6-629C-0691-7BA1-2159479B65E8}"/>
                      </a:ext>
                    </a:extLst>
                  </p:cNvPr>
                  <p:cNvSpPr txBox="1"/>
                  <p:nvPr/>
                </p:nvSpPr>
                <p:spPr>
                  <a:xfrm>
                    <a:off x="3823030" y="3022190"/>
                    <a:ext cx="1206997" cy="2506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𝑴𝑳𝑷</m:t>
                              </m:r>
                            </m:sup>
                          </m:sSup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E3F7AC6-629C-0691-7BA1-2159479B6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030" y="3022190"/>
                    <a:ext cx="1206997" cy="2506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051" t="-2439" r="-5556" b="-317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Left Brace 40">
                <a:extLst>
                  <a:ext uri="{FF2B5EF4-FFF2-40B4-BE49-F238E27FC236}">
                    <a16:creationId xmlns:a16="http://schemas.microsoft.com/office/drawing/2014/main" id="{3AEBF1D0-6636-6B78-03CB-11C00CAFBD84}"/>
                  </a:ext>
                </a:extLst>
              </p:cNvPr>
              <p:cNvSpPr/>
              <p:nvPr/>
            </p:nvSpPr>
            <p:spPr>
              <a:xfrm rot="5400000">
                <a:off x="4346302" y="2969469"/>
                <a:ext cx="176882" cy="802642"/>
              </a:xfrm>
              <a:prstGeom prst="leftBrace">
                <a:avLst>
                  <a:gd name="adj1" fmla="val 41448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D5F0E3-B33E-BD1F-5206-E8D0FDF79A38}"/>
                  </a:ext>
                </a:extLst>
              </p:cNvPr>
              <p:cNvSpPr txBox="1"/>
              <p:nvPr/>
            </p:nvSpPr>
            <p:spPr>
              <a:xfrm>
                <a:off x="4116319" y="4125391"/>
                <a:ext cx="1634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MLP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546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77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Catalani</dc:creator>
  <cp:lastModifiedBy>Giovanni Catalani</cp:lastModifiedBy>
  <cp:revision>1</cp:revision>
  <dcterms:created xsi:type="dcterms:W3CDTF">2023-01-01T15:16:46Z</dcterms:created>
  <dcterms:modified xsi:type="dcterms:W3CDTF">2023-01-06T18:18:47Z</dcterms:modified>
</cp:coreProperties>
</file>