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62" r:id="rId5"/>
    <p:sldId id="263" r:id="rId6"/>
    <p:sldId id="258"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46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46595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414614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0607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97505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95372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378295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213509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387826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316330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33218-488E-4588-8D6B-D86927D53DEF}" type="datetimeFigureOut">
              <a:rPr lang="en-US" smtClean="0"/>
              <a:t>18-Apr-24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63410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B33218-488E-4588-8D6B-D86927D53DEF}"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155003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B33218-488E-4588-8D6B-D86927D53DEF}" type="datetimeFigureOut">
              <a:rPr lang="en-US" smtClean="0"/>
              <a:t>18-Apr-24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299676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B33218-488E-4588-8D6B-D86927D53DEF}" type="datetimeFigureOut">
              <a:rPr lang="en-US" smtClean="0"/>
              <a:t>18-Apr-24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209500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33218-488E-4588-8D6B-D86927D53DEF}" type="datetimeFigureOut">
              <a:rPr lang="en-US" smtClean="0"/>
              <a:t>18-Apr-24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417811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33218-488E-4588-8D6B-D86927D53DEF}"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18099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33218-488E-4588-8D6B-D86927D53DEF}" type="datetimeFigureOut">
              <a:rPr lang="en-US" smtClean="0"/>
              <a:t>18-Apr-24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B19B95-9451-4B28-B039-440FCA53C066}" type="slidenum">
              <a:rPr lang="en-US" smtClean="0"/>
              <a:t>‹#›</a:t>
            </a:fld>
            <a:endParaRPr lang="en-US"/>
          </a:p>
        </p:txBody>
      </p:sp>
    </p:spTree>
    <p:extLst>
      <p:ext uri="{BB962C8B-B14F-4D97-AF65-F5344CB8AC3E}">
        <p14:creationId xmlns:p14="http://schemas.microsoft.com/office/powerpoint/2010/main" val="19580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B33218-488E-4588-8D6B-D86927D53DEF}" type="datetimeFigureOut">
              <a:rPr lang="en-US" smtClean="0"/>
              <a:t>18-Apr-24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B19B95-9451-4B28-B039-440FCA53C066}" type="slidenum">
              <a:rPr lang="en-US" smtClean="0"/>
              <a:t>‹#›</a:t>
            </a:fld>
            <a:endParaRPr lang="en-US"/>
          </a:p>
        </p:txBody>
      </p:sp>
    </p:spTree>
    <p:extLst>
      <p:ext uri="{BB962C8B-B14F-4D97-AF65-F5344CB8AC3E}">
        <p14:creationId xmlns:p14="http://schemas.microsoft.com/office/powerpoint/2010/main" val="197716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smtClean="0"/>
              <a:t>COMPARING THE PERFORMANCE OF REGRESSION MACHINE LEARNING ALGORITHMS IN PREDICTING RAINFALL IN UGANDA </a:t>
            </a:r>
            <a:endParaRPr lang="en-US" sz="4000" dirty="0"/>
          </a:p>
        </p:txBody>
      </p:sp>
      <p:sp>
        <p:nvSpPr>
          <p:cNvPr id="3" name="Subtitle 2"/>
          <p:cNvSpPr>
            <a:spLocks noGrp="1"/>
          </p:cNvSpPr>
          <p:nvPr>
            <p:ph type="subTitle" idx="1"/>
          </p:nvPr>
        </p:nvSpPr>
        <p:spPr/>
        <p:txBody>
          <a:bodyPr>
            <a:normAutofit lnSpcReduction="10000"/>
          </a:bodyPr>
          <a:lstStyle/>
          <a:p>
            <a:r>
              <a:rPr lang="en-US" dirty="0" smtClean="0"/>
              <a:t>NAMIIRO ESTHER</a:t>
            </a:r>
          </a:p>
          <a:p>
            <a:r>
              <a:rPr lang="en-US" dirty="0" smtClean="0"/>
              <a:t>AJIKA ANGELO</a:t>
            </a:r>
          </a:p>
          <a:p>
            <a:r>
              <a:rPr lang="en-US" dirty="0" smtClean="0"/>
              <a:t>AHIMISIBWE EUNICE</a:t>
            </a:r>
            <a:endParaRPr lang="en-US" dirty="0"/>
          </a:p>
        </p:txBody>
      </p:sp>
    </p:spTree>
    <p:extLst>
      <p:ext uri="{BB962C8B-B14F-4D97-AF65-F5344CB8AC3E}">
        <p14:creationId xmlns:p14="http://schemas.microsoft.com/office/powerpoint/2010/main" val="3708579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a:t>
            </a:r>
            <a:r>
              <a:rPr lang="en-US" dirty="0"/>
              <a:t>primary goal of this project is to develop a robust and accurate rainfall prediction machine learning model based on data collected by UMA that is The Climate Data for Rainfall and Temperature between 2012 and 2018.</a:t>
            </a:r>
          </a:p>
          <a:p>
            <a:r>
              <a:rPr lang="en-US" dirty="0"/>
              <a:t>By leveraging Linear regression machine learning technique, the model shall predict future rainfall patterns, aiding in better water resources management, agricultural planning, and disaster </a:t>
            </a:r>
            <a:r>
              <a:rPr lang="en-US" dirty="0" smtClean="0"/>
              <a:t>preparedness.</a:t>
            </a:r>
            <a:endParaRPr lang="en-US" dirty="0"/>
          </a:p>
        </p:txBody>
      </p:sp>
    </p:spTree>
    <p:extLst>
      <p:ext uri="{BB962C8B-B14F-4D97-AF65-F5344CB8AC3E}">
        <p14:creationId xmlns:p14="http://schemas.microsoft.com/office/powerpoint/2010/main" val="522838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Background</a:t>
            </a:r>
            <a:endParaRPr lang="en-US" dirty="0"/>
          </a:p>
          <a:p>
            <a:r>
              <a:rPr lang="en-US" dirty="0"/>
              <a:t>Understanding and predicting rainfall patterns is crucial for various sector, including agriculture, water resource management, and disaster response.</a:t>
            </a:r>
          </a:p>
          <a:p>
            <a:r>
              <a:rPr lang="en-US" dirty="0"/>
              <a:t>Traditional methods often fall short in providing accurate and timely predictions.</a:t>
            </a:r>
          </a:p>
          <a:p>
            <a:r>
              <a:rPr lang="en-US" dirty="0"/>
              <a:t>This project seeks to address this issue by employing advanced machine learning algorithms to analyze past rainfall data and generate reliable predictions.</a:t>
            </a:r>
          </a:p>
          <a:p>
            <a:endParaRPr lang="en-US" dirty="0"/>
          </a:p>
        </p:txBody>
      </p:sp>
    </p:spTree>
    <p:extLst>
      <p:ext uri="{BB962C8B-B14F-4D97-AF65-F5344CB8AC3E}">
        <p14:creationId xmlns:p14="http://schemas.microsoft.com/office/powerpoint/2010/main" val="706017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p:txBody>
          <a:bodyPr>
            <a:normAutofit/>
          </a:bodyPr>
          <a:lstStyle/>
          <a:p>
            <a:r>
              <a:rPr lang="en-US" dirty="0" smtClean="0"/>
              <a:t>Data Preprocessing: Clean and preprocess data using tools like </a:t>
            </a:r>
            <a:r>
              <a:rPr lang="en-US" dirty="0" err="1" smtClean="0"/>
              <a:t>scikit</a:t>
            </a:r>
            <a:r>
              <a:rPr lang="en-US" dirty="0" smtClean="0"/>
              <a:t> learn for handling missing values.</a:t>
            </a:r>
          </a:p>
          <a:p>
            <a:r>
              <a:rPr lang="en-US" dirty="0" smtClean="0"/>
              <a:t>Feature engineering: extract relevant features like rainfall amount and  temperature using python libraries like </a:t>
            </a:r>
            <a:r>
              <a:rPr lang="en-US" dirty="0" err="1" smtClean="0"/>
              <a:t>numpy</a:t>
            </a:r>
            <a:r>
              <a:rPr lang="en-US" dirty="0" smtClean="0"/>
              <a:t>, and pandas.</a:t>
            </a:r>
          </a:p>
          <a:p>
            <a:r>
              <a:rPr lang="en-US" dirty="0" smtClean="0"/>
              <a:t>Model development: utilize linear regression model to </a:t>
            </a:r>
            <a:r>
              <a:rPr lang="en-US" dirty="0" err="1" smtClean="0"/>
              <a:t>to</a:t>
            </a:r>
            <a:r>
              <a:rPr lang="en-US" dirty="0" smtClean="0"/>
              <a:t> train and test our model.</a:t>
            </a:r>
          </a:p>
          <a:p>
            <a:r>
              <a:rPr lang="en-US" dirty="0" smtClean="0"/>
              <a:t>Model evaluation: assess model </a:t>
            </a:r>
            <a:r>
              <a:rPr lang="en-US" dirty="0" err="1" smtClean="0"/>
              <a:t>performace</a:t>
            </a:r>
            <a:r>
              <a:rPr lang="en-US" dirty="0" smtClean="0"/>
              <a:t> using mean square error with </a:t>
            </a:r>
            <a:r>
              <a:rPr lang="en-US" dirty="0" err="1" smtClean="0"/>
              <a:t>scikit</a:t>
            </a:r>
            <a:r>
              <a:rPr lang="en-US" dirty="0" smtClean="0"/>
              <a:t> learn.</a:t>
            </a:r>
          </a:p>
          <a:p>
            <a:r>
              <a:rPr lang="en-US" dirty="0" smtClean="0"/>
              <a:t>With time, develop a UI for visualizing the historical data, current conditions and predictions using tools like </a:t>
            </a:r>
            <a:r>
              <a:rPr lang="en-US" dirty="0" err="1" smtClean="0"/>
              <a:t>Matplotlib</a:t>
            </a:r>
            <a:r>
              <a:rPr lang="en-US" dirty="0" smtClean="0"/>
              <a:t> and </a:t>
            </a:r>
            <a:r>
              <a:rPr lang="en-US" dirty="0" err="1" smtClean="0"/>
              <a:t>Seaborn</a:t>
            </a:r>
            <a:r>
              <a:rPr lang="en-US" dirty="0" smtClean="0"/>
              <a:t>.</a:t>
            </a:r>
            <a:endParaRPr lang="en-US" dirty="0"/>
          </a:p>
        </p:txBody>
      </p:sp>
    </p:spTree>
    <p:extLst>
      <p:ext uri="{BB962C8B-B14F-4D97-AF65-F5344CB8AC3E}">
        <p14:creationId xmlns:p14="http://schemas.microsoft.com/office/powerpoint/2010/main" val="419247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 AND LIBRARIES</a:t>
            </a:r>
            <a:endParaRPr lang="en-US" dirty="0"/>
          </a:p>
        </p:txBody>
      </p:sp>
      <p:sp>
        <p:nvSpPr>
          <p:cNvPr id="3" name="Content Placeholder 2"/>
          <p:cNvSpPr>
            <a:spLocks noGrp="1"/>
          </p:cNvSpPr>
          <p:nvPr>
            <p:ph idx="1"/>
          </p:nvPr>
        </p:nvSpPr>
        <p:spPr/>
        <p:txBody>
          <a:bodyPr/>
          <a:lstStyle/>
          <a:p>
            <a:r>
              <a:rPr lang="en-US" dirty="0" smtClean="0"/>
              <a:t>Anaconda </a:t>
            </a:r>
            <a:r>
              <a:rPr lang="en-US" dirty="0" err="1" smtClean="0"/>
              <a:t>Jupyter</a:t>
            </a:r>
            <a:r>
              <a:rPr lang="en-US" dirty="0" smtClean="0"/>
              <a:t> notebook</a:t>
            </a:r>
          </a:p>
          <a:p>
            <a:r>
              <a:rPr lang="en-US" dirty="0" smtClean="0"/>
              <a:t>Python 3.6 and above</a:t>
            </a:r>
          </a:p>
          <a:p>
            <a:r>
              <a:rPr lang="en-US" dirty="0" err="1" smtClean="0"/>
              <a:t>Numpy</a:t>
            </a:r>
            <a:endParaRPr lang="en-US" dirty="0" smtClean="0"/>
          </a:p>
          <a:p>
            <a:r>
              <a:rPr lang="en-US" dirty="0" smtClean="0"/>
              <a:t>Pandas</a:t>
            </a:r>
          </a:p>
          <a:p>
            <a:r>
              <a:rPr lang="en-US" dirty="0" err="1" smtClean="0"/>
              <a:t>Seaborn</a:t>
            </a:r>
            <a:endParaRPr lang="en-US" dirty="0" smtClean="0"/>
          </a:p>
          <a:p>
            <a:r>
              <a:rPr lang="en-US" dirty="0" err="1" smtClean="0"/>
              <a:t>Matplotlib</a:t>
            </a:r>
            <a:endParaRPr lang="en-US" dirty="0" smtClean="0"/>
          </a:p>
          <a:p>
            <a:r>
              <a:rPr lang="en-US" dirty="0" err="1" smtClean="0"/>
              <a:t>Scikit</a:t>
            </a:r>
            <a:r>
              <a:rPr lang="en-US" dirty="0" smtClean="0"/>
              <a:t> learn</a:t>
            </a:r>
            <a:endParaRPr lang="en-US" dirty="0"/>
          </a:p>
        </p:txBody>
      </p:sp>
    </p:spTree>
    <p:extLst>
      <p:ext uri="{BB962C8B-B14F-4D97-AF65-F5344CB8AC3E}">
        <p14:creationId xmlns:p14="http://schemas.microsoft.com/office/powerpoint/2010/main" val="2742283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p:txBody>
          <a:bodyPr/>
          <a:lstStyle/>
          <a:p>
            <a:r>
              <a:rPr lang="en-US" dirty="0" smtClean="0"/>
              <a:t>Accurate </a:t>
            </a:r>
            <a:r>
              <a:rPr lang="en-US" dirty="0"/>
              <a:t>rainfall prediction</a:t>
            </a:r>
          </a:p>
          <a:p>
            <a:r>
              <a:rPr lang="en-US" dirty="0"/>
              <a:t>Improved decision making</a:t>
            </a:r>
          </a:p>
          <a:p>
            <a:endParaRPr lang="en-US" dirty="0"/>
          </a:p>
        </p:txBody>
      </p:sp>
    </p:spTree>
    <p:extLst>
      <p:ext uri="{BB962C8B-B14F-4D97-AF65-F5344CB8AC3E}">
        <p14:creationId xmlns:p14="http://schemas.microsoft.com/office/powerpoint/2010/main" val="222980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Inaccuracy in collected data</a:t>
            </a:r>
          </a:p>
          <a:p>
            <a:r>
              <a:rPr lang="en-US" dirty="0" smtClean="0"/>
              <a:t>Users may resist to accept the model prediction</a:t>
            </a:r>
          </a:p>
          <a:p>
            <a:r>
              <a:rPr lang="en-US" dirty="0" smtClean="0"/>
              <a:t>Weather conditions are dynamic and sometimes hard to predict,</a:t>
            </a:r>
          </a:p>
          <a:p>
            <a:r>
              <a:rPr lang="en-US" dirty="0" smtClean="0"/>
              <a:t>Rainfall patterns  exhibit non linear relationship which may seem challenging to the linear models.</a:t>
            </a:r>
          </a:p>
          <a:p>
            <a:r>
              <a:rPr lang="en-US" dirty="0" smtClean="0"/>
              <a:t>Identifying relevant features for rainfall prediction is challenging as rainfall patterns are contributed to by more than none factor.</a:t>
            </a:r>
          </a:p>
        </p:txBody>
      </p:sp>
    </p:spTree>
    <p:extLst>
      <p:ext uri="{BB962C8B-B14F-4D97-AF65-F5344CB8AC3E}">
        <p14:creationId xmlns:p14="http://schemas.microsoft.com/office/powerpoint/2010/main" val="3921668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This rainfall prediction model shall aim to contribute to more effective decision making in various sectors heavily dependent on accurate weather forecasts.</a:t>
            </a:r>
          </a:p>
          <a:p>
            <a:r>
              <a:rPr lang="en-US" dirty="0"/>
              <a:t>By combining historical data analysis with advanced machine learning techniques, for our case, Linear Regression, the system will provide reliable predictions, enabling stakeholders to plan and respond proactively to9 changing weather conditions</a:t>
            </a:r>
            <a:r>
              <a:rPr lang="en-US" dirty="0" smtClean="0"/>
              <a:t>.</a:t>
            </a:r>
            <a:endParaRPr lang="en-US" dirty="0"/>
          </a:p>
        </p:txBody>
      </p:sp>
    </p:spTree>
    <p:extLst>
      <p:ext uri="{BB962C8B-B14F-4D97-AF65-F5344CB8AC3E}">
        <p14:creationId xmlns:p14="http://schemas.microsoft.com/office/powerpoint/2010/main" val="905142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230</TotalTime>
  <Words>383</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COMPARING THE PERFORMANCE OF REGRESSION MACHINE LEARNING ALGORITHMS IN PREDICTING RAINFALL IN UGANDA </vt:lpstr>
      <vt:lpstr>INTRODUCTION</vt:lpstr>
      <vt:lpstr>PROJECT DESCRIPTION</vt:lpstr>
      <vt:lpstr>KEY FEATURES</vt:lpstr>
      <vt:lpstr>SOFTWARE REQUIREMENTS AND LIBRARIES</vt:lpstr>
      <vt:lpstr>EXPECTED OUTCOMES</vt:lpstr>
      <vt:lpstr>CHALLENGES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LEARNIG BASED RAINFALL PREDICTION MODEL</dc:title>
  <dc:creator>AJIKA ANGELO</dc:creator>
  <cp:lastModifiedBy>AJIKA ANGELO</cp:lastModifiedBy>
  <cp:revision>7</cp:revision>
  <dcterms:created xsi:type="dcterms:W3CDTF">2024-03-05T07:48:35Z</dcterms:created>
  <dcterms:modified xsi:type="dcterms:W3CDTF">2024-04-18T00:27:40Z</dcterms:modified>
</cp:coreProperties>
</file>