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08D9F15-6A1A-CE04-5704-59242EE39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95C6235-3149-492B-947B-4273023D8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FAC0250-65A2-3E66-6933-17BB8791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AAD7-AD2E-42B2-9764-A9DC29438F9A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01AB1F2-17DC-39FD-2ABF-116184EB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27DE4EA-111E-F71D-0781-DE46034F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075-9B06-43EA-A087-B33EDFEC632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39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0DE6850-02F1-185F-063B-54600D27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93E6084D-5D5D-639C-EF19-220F19ED9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BBEB1C4-E1DF-3F8C-17C8-9E376EDF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AAD7-AD2E-42B2-9764-A9DC29438F9A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66A76DB-1AC9-A84F-34DD-10D61843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0DD7587-E6D3-0A7A-3410-F3B33508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075-9B06-43EA-A087-B33EDFEC632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0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6F3BC1A9-6282-D06C-A695-2753F8548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29C079B-F205-40A2-C761-984A83B48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45F5DAA-AD3F-35D4-979E-5F0C7E95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AAD7-AD2E-42B2-9764-A9DC29438F9A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FA39456-3F00-5A9A-240A-680820B9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2901B33-15F0-6E0B-0E12-74CCF0B0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075-9B06-43EA-A087-B33EDFEC632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80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5A2CBA9-7B2F-092D-E537-A84D061B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1951234-871D-2426-B3E2-DE772F0A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AC68BA3-E2B3-1CDB-6C9D-5147B0A9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AAD7-AD2E-42B2-9764-A9DC29438F9A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7EA1B60-CB79-A941-AC2B-20DCE699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D007031-E6C6-8292-41A9-340ACDAE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075-9B06-43EA-A087-B33EDFEC632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453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6C32AF5-28D2-8C9F-C92B-18EFC471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2FDD636-5A00-4126-D500-3273F1718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63A2091-B9BA-5433-89F4-D0F27B14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AAD7-AD2E-42B2-9764-A9DC29438F9A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F034B10-85B3-3FA2-B94B-7ECCBDB7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F6084B9-2E7D-24A9-6A52-402C14F0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075-9B06-43EA-A087-B33EDFEC632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013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F7CDD6-A6A4-1925-1132-F89A125D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FF3B358-6243-BB52-F1A1-A1693D01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DE022272-7605-4086-667E-D47F657B8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FB15A114-9D32-74A1-AA50-6950D86C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AAD7-AD2E-42B2-9764-A9DC29438F9A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792EF31-4272-7132-DED3-A66439D6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78BEA56-7A42-EF44-CF90-F2A92EA1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075-9B06-43EA-A087-B33EDFEC632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650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15E9879-D86B-96A7-019C-D4197240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AF960FC-955D-70F8-1378-9561D9E0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5F743F14-D1F1-D2D0-8A3B-50E17347F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D60E92EF-17F5-EB11-A280-2B7725880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B71CA19C-2DFF-88B9-DD05-F8C754159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7DC54050-88F4-4AEC-7DFF-9C471EF7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AAD7-AD2E-42B2-9764-A9DC29438F9A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C47F44E2-F285-C97D-3834-1564815F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45ABC5BF-6A50-358A-833C-ED04B7B8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075-9B06-43EA-A087-B33EDFEC632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847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885CE11-F19A-4880-19F7-347BD504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B033AC02-F70B-F9EC-D875-0644B33B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AAD7-AD2E-42B2-9764-A9DC29438F9A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A9991020-DD54-A58F-099F-DB3A4EA0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EA75A3A7-C44E-9392-93FE-BC7B5B51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075-9B06-43EA-A087-B33EDFEC632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92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E7976352-E820-1EFF-4514-AA7C2954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AAD7-AD2E-42B2-9764-A9DC29438F9A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889B2A51-15C3-0398-C701-79E73F65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117FB91F-54B2-1962-D367-CEB2A24A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075-9B06-43EA-A087-B33EDFEC632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232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E757AEB-AD6B-FBF0-C786-2F9F1F47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020FE55-4684-CBAB-1B4C-E46BC7980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0CE7D18A-F7B5-48CC-C180-7A0790CA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00BBE2B5-BB77-6A73-49C2-538F9B95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AAD7-AD2E-42B2-9764-A9DC29438F9A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75F25EB8-4DB6-0365-BAAB-81ABAFE6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8E8BAE26-9AF9-BF50-A458-96611BFA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075-9B06-43EA-A087-B33EDFEC632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377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B4586E1-84E9-51D1-3A68-D796DAEC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0F1782C0-2EFD-326C-E0BE-B53111142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AB00EA5E-FC12-03DD-C6EE-06B034C23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2347A47A-20B3-C287-8C74-2EA4281B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AAD7-AD2E-42B2-9764-A9DC29438F9A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BCCCFA28-2F9E-CEC7-1874-A2B07B4C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B1857B1-B32B-E851-371E-94694ED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075-9B06-43EA-A087-B33EDFEC632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65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BB38EED1-B9BE-846C-4060-5D0266E1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239A161-22FC-C49A-9751-494E38E3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B91ACC7-31D8-9D2D-26A6-67542A484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AAD7-AD2E-42B2-9764-A9DC29438F9A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36640EE-B0A2-9F9A-2DD9-90B0DC57D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05F48A6-0A69-57F1-A143-867F6EE2B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D075-9B06-43EA-A087-B33EDFEC632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89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dellamorte404/deus-vult-marketplace/blob/main/lib/database/user_class.dart" TargetMode="External"/><Relationship Id="rId2" Type="http://schemas.openxmlformats.org/officeDocument/2006/relationships/hyperlink" Target="https://github.com/angelodellamorte404/deus-vult-marketplace/blob/main/lib/database/dbHelper.dar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Judul 5">
            <a:extLst>
              <a:ext uri="{FF2B5EF4-FFF2-40B4-BE49-F238E27FC236}">
                <a16:creationId xmlns:a16="http://schemas.microsoft.com/office/drawing/2014/main" id="{2A87B3A4-4270-41FE-BDD4-61117E8F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48338"/>
          </a:xfrm>
        </p:spPr>
        <p:txBody>
          <a:bodyPr/>
          <a:lstStyle/>
          <a:p>
            <a:r>
              <a:rPr lang="id-ID" dirty="0">
                <a:hlinkClick r:id="rId2"/>
              </a:rPr>
              <a:t>DB </a:t>
            </a:r>
            <a:r>
              <a:rPr lang="id-ID" dirty="0" err="1">
                <a:hlinkClick r:id="rId2"/>
              </a:rPr>
              <a:t>Helper</a:t>
            </a:r>
            <a:br>
              <a:rPr lang="en-US" dirty="0"/>
            </a:br>
            <a:r>
              <a:rPr lang="en-US">
                <a:hlinkClick r:id="rId3"/>
              </a:rPr>
              <a:t>User Class</a:t>
            </a:r>
            <a:br>
              <a:rPr lang="en-US"/>
            </a:br>
            <a:br>
              <a:rPr lang="en-US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4264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Layar Lebar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Office</vt:lpstr>
      <vt:lpstr>DB Helper User Class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Helper User Class</dc:title>
  <dc:creator>Figo Collins Sitanggang</dc:creator>
  <cp:lastModifiedBy>Figo Collins Sitanggang</cp:lastModifiedBy>
  <cp:revision>2</cp:revision>
  <dcterms:created xsi:type="dcterms:W3CDTF">2022-11-05T16:48:32Z</dcterms:created>
  <dcterms:modified xsi:type="dcterms:W3CDTF">2022-11-05T16:50:56Z</dcterms:modified>
</cp:coreProperties>
</file>