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24D0438-A2F4-D700-FB7B-12F6775E5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BF090A4F-725F-1D92-E81C-5DC9D670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2F75A44-EF09-9DF3-0F47-73E8BBF6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259A1B4-2240-47EB-D778-E1163356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4F0FC71-9E5E-0168-47FB-CF7F9F60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247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C7B738-FAA0-9A36-557B-5EAD532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377A537-0DED-C191-E695-A25973F2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694B771-A001-BB43-FE24-B5256E1B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ECDCA90-3EE3-AE3C-78D6-699952A9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47598C7-82FE-E8C3-1471-FE86D0D6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388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B58F6544-7560-BD80-B50F-DEB5B6141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6EE69E97-3498-3435-DF43-E224ECA3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A725AF9-125B-B6C4-6419-287D3B35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FBA34DE-C606-C2C8-6466-490258A8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E6001A3-2235-98EE-5C06-D34EA3F0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4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81630E-10B8-2FCF-32C5-8F89C4F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767A870-9C20-A66F-86C2-7FC6813C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A03D784-0AAF-1D46-4B05-6040E43E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310AC72-10DF-83E6-E222-74EEFAA6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6E12452-A3F1-F225-7F1B-0D457B22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88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100C94-6FAE-7913-285F-267418B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077CE69-FE68-E33F-67A9-1B7FDA2C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C2F2D0C-BCA7-B1F1-34C3-363C106F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763595B-1208-7C65-8CF1-C4A66BAE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F8E892F-9918-4772-14B2-FEB85AB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90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E268A8D-5484-EDD8-FC54-E968425B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7FF28D7-FA2C-309D-F4A3-B7B57B805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4898A65-B2D9-CC0E-7F7C-BD08B01B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A9F8B39-B4C0-2850-A034-5E0CFAC4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8F2F83E-37A7-7E19-0694-F0AD992F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0665CAB-0FBB-E7CF-9277-D6741E94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9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F6BF784-8EEF-5D63-8EC8-DE611C28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CF207F9-DB9F-7900-4FFB-7E330A5E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BAFA6C4-178E-153C-ECDA-047E1AE5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EB6222A8-3203-B6B4-83D9-3A5EFD4B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3075BC9-26C8-8325-F0C7-5A0B07485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5DA88C00-6936-6B0F-2BCE-1BA4519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DA6AE73-597B-F815-74F6-6198F6EC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2DB3E0E8-0C00-8D22-7BDC-F01EF3A4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06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738A37-9FF5-5C5B-BE7F-FF51DA8F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965D28CF-4F06-5B71-090B-14E02946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B64D1EC0-A1AA-0B99-AE51-997418DD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601363E-F219-16DE-C8C5-B3CD3CE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4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E0C2F1E6-780E-71A4-DFC3-67AC229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FCD19704-04A7-B0A6-AD30-7CA36953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875E8AF-109F-547C-C24F-80F23183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88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2CA650-B601-A549-F135-D009A4CC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016891-4BC5-D941-166A-2FD0BCD1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DDA071B-5375-3E90-6C96-4CB22AAC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74FEC76-4712-3DBF-3ABD-C5B9BEB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5140E2A-8A86-FF67-25FC-02E4E0CA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8D4F988-51D0-37D6-5334-3916E5C4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81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97539B-162A-2AB0-619A-61B2D597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B68196AE-E9C7-E354-BD74-902769F09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9CCC6CA-7D4B-2551-CEEF-77C485BD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45C51BA-2B23-5582-B7BF-24BA0DA4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5DD8C10-2865-D30D-F450-6225D056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407F59A-F21C-4EB3-4D43-FE92CDC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505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D4F8B72F-9239-B3CC-0CBB-631DD24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FACE634-1BBD-7041-7088-54067BF2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22301CB-EE2B-760D-C097-1C29BD68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FA3DD25-732F-081A-048F-14CC600C2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50D57E-553B-2841-1B00-4AA059499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940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dellamorte404/deus-vult-marketplace/blob/main/lib/Bottom%20Navigation%20Screen/Profile%20Screen/Profile_Screen.dart?raw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dellamorte404/deus-vult-marketplace/blob/main/lib/Screen/Login_Screen.dart" TargetMode="External"/><Relationship Id="rId2" Type="http://schemas.openxmlformats.org/officeDocument/2006/relationships/hyperlink" Target="https://github.com/angelodellamorte404/deus-vult-marketplace/blob/main/lib/Bottom%20Navigation%20Screen/Profile%20Screen/Profile_Screen.d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elodellamorte404/deus-vult-marketplace/blob/main/lib/Screen/SignUp_Screen.d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01D5B607-E640-EF12-A2D1-C77DD11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Video </a:t>
            </a:r>
            <a:endParaRPr lang="id-ID" dirty="0"/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D3F70B58-3F7B-7BB0-BF56-384C08B5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hlinkClick r:id="rId2"/>
              </a:rPr>
              <a:t>Link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114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F0BA6B-ECB8-18D3-0088-1977A7E0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Source Code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9812537-FEF1-2F7A-0380-BDCE4239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>
                <a:hlinkClick r:id="rId2"/>
              </a:rPr>
              <a:t>Profile</a:t>
            </a:r>
            <a:r>
              <a:rPr lang="id-ID" dirty="0">
                <a:hlinkClick r:id="rId2"/>
              </a:rPr>
              <a:t> </a:t>
            </a:r>
            <a:r>
              <a:rPr lang="id-ID" dirty="0" err="1">
                <a:hlinkClick r:id="rId2"/>
              </a:rPr>
              <a:t>Screen</a:t>
            </a:r>
            <a:endParaRPr lang="en-US" dirty="0"/>
          </a:p>
          <a:p>
            <a:r>
              <a:rPr lang="id-ID" dirty="0" err="1">
                <a:hlinkClick r:id="rId3"/>
              </a:rPr>
              <a:t>Login</a:t>
            </a:r>
            <a:r>
              <a:rPr lang="id-ID" dirty="0">
                <a:hlinkClick r:id="rId3"/>
              </a:rPr>
              <a:t> </a:t>
            </a:r>
            <a:r>
              <a:rPr lang="id-ID" dirty="0" err="1">
                <a:hlinkClick r:id="rId3"/>
              </a:rPr>
              <a:t>Screen</a:t>
            </a:r>
            <a:endParaRPr lang="en-US" dirty="0"/>
          </a:p>
          <a:p>
            <a:r>
              <a:rPr lang="id-ID" dirty="0" err="1">
                <a:hlinkClick r:id="rId4"/>
              </a:rPr>
              <a:t>SignUp</a:t>
            </a:r>
            <a:r>
              <a:rPr lang="id-ID" dirty="0">
                <a:hlinkClick r:id="rId4"/>
              </a:rPr>
              <a:t> </a:t>
            </a:r>
            <a:r>
              <a:rPr lang="id-ID" dirty="0" err="1">
                <a:hlinkClick r:id="rId4"/>
              </a:rPr>
              <a:t>Screen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3553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Layar Lebar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Office</vt:lpstr>
      <vt:lpstr>Link Video </vt:lpstr>
      <vt:lpstr>Link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 </dc:title>
  <dc:creator>Figo Collins Sitanggang</dc:creator>
  <cp:lastModifiedBy>Figo Collins Sitanggang</cp:lastModifiedBy>
  <cp:revision>4</cp:revision>
  <dcterms:created xsi:type="dcterms:W3CDTF">2022-11-05T03:20:54Z</dcterms:created>
  <dcterms:modified xsi:type="dcterms:W3CDTF">2022-11-05T03:27:42Z</dcterms:modified>
</cp:coreProperties>
</file>